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5" r:id="rId8"/>
    <p:sldId id="266" r:id="rId9"/>
    <p:sldId id="267" r:id="rId10"/>
    <p:sldId id="264" r:id="rId11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2" d="100"/>
          <a:sy n="52" d="100"/>
        </p:scale>
        <p:origin x="-112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24/1/2024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24/1/2024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24/1/2024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24/1/2024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24/1/2024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24/1/2024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24/1/2024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24/1/2024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24/1/2024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24/1/2024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24/1/2024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42CEA3-3058-4D43-AE35-B3DA76CB4003}" type="datetimeFigureOut">
              <a:rPr lang="el-GR" smtClean="0"/>
              <a:pPr/>
              <a:t>24/1/2024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8964488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2800" dirty="0" smtClean="0"/>
              <a:t>ΔΥΣΟΣΜΙΑ</a:t>
            </a:r>
            <a:endParaRPr lang="en-US" sz="2800" dirty="0"/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71670" y="1312319"/>
            <a:ext cx="4786346" cy="4431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86380" y="928670"/>
            <a:ext cx="3351230" cy="31261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2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2400" dirty="0" smtClean="0"/>
              <a:t>ΡΥΤΙΔΕΣ</a:t>
            </a:r>
            <a:endParaRPr lang="en-US" sz="2400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1515" y="3657808"/>
            <a:ext cx="5133427" cy="2628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2800" dirty="0" err="1" smtClean="0"/>
              <a:t>ΔΕΡΜΑΤΙΤΙΔΕς</a:t>
            </a:r>
            <a:endParaRPr lang="en-US" sz="2800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43042" y="1486298"/>
            <a:ext cx="5072098" cy="45977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2800" dirty="0" smtClean="0"/>
              <a:t>ΦΑΚΙΔΕΣ,ΜΕΛΑΧΡΩΣΕΙΣ,ΜΑΥΡΙΣΜΑ</a:t>
            </a:r>
            <a:endParaRPr lang="en-US" sz="2800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2285991"/>
            <a:ext cx="2870176" cy="27857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857884" y="1275541"/>
            <a:ext cx="3286116" cy="29551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143240" y="4080747"/>
            <a:ext cx="3000396" cy="26812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err="1" smtClean="0"/>
              <a:t>ΕΥΡΥΑΓΓΕΙΕς</a:t>
            </a:r>
            <a:endParaRPr lang="en-US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57356" y="1280489"/>
            <a:ext cx="5000660" cy="46998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2800" dirty="0" smtClean="0"/>
              <a:t>ΑΦΥΔΑΤΩΣΗ</a:t>
            </a:r>
            <a:endParaRPr lang="en-US" sz="2800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43108" y="1329897"/>
            <a:ext cx="4786346" cy="42618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2800" dirty="0" smtClean="0"/>
              <a:t>&lt;&lt;ΜΑΥΡΟΙ ΚΥΚΛΟΙ&gt;&gt;,ΠΡΗΣΜΕΝΑ ΜΑΤΙΑ</a:t>
            </a:r>
            <a:endParaRPr lang="en-US" sz="2800" dirty="0"/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852989" y="2571744"/>
            <a:ext cx="3589351" cy="31670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9219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0034" y="2066985"/>
            <a:ext cx="3950134" cy="37194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2800" dirty="0" smtClean="0"/>
              <a:t>ΟΥΛΕΣ</a:t>
            </a:r>
            <a:endParaRPr lang="en-US" sz="2800" dirty="0"/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28794" y="1126990"/>
            <a:ext cx="5072098" cy="4807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2800" dirty="0" smtClean="0"/>
              <a:t>ΑΚΜΗ</a:t>
            </a:r>
            <a:endParaRPr lang="en-US" sz="2800" dirty="0"/>
          </a:p>
        </p:txBody>
      </p:sp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8596" y="4288713"/>
            <a:ext cx="2643206" cy="23730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126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143372" y="1940123"/>
            <a:ext cx="4572032" cy="36891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1268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85720" y="1357298"/>
            <a:ext cx="2786082" cy="26821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14</Words>
  <Application>Microsoft Office PowerPoint</Application>
  <PresentationFormat>Προβολή στην οθόνη (4:3)</PresentationFormat>
  <Paragraphs>9</Paragraphs>
  <Slides>10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10</vt:i4>
      </vt:variant>
    </vt:vector>
  </HeadingPairs>
  <TitlesOfParts>
    <vt:vector size="11" baseType="lpstr">
      <vt:lpstr>Θέμα του Office</vt:lpstr>
      <vt:lpstr>Διαφάνεια 1</vt:lpstr>
      <vt:lpstr>ΡΥΤΙΔΕΣ</vt:lpstr>
      <vt:lpstr>ΔΕΡΜΑΤΙΤΙΔΕς</vt:lpstr>
      <vt:lpstr>ΦΑΚΙΔΕΣ,ΜΕΛΑΧΡΩΣΕΙΣ,ΜΑΥΡΙΣΜΑ</vt:lpstr>
      <vt:lpstr>ΕΥΡΥΑΓΓΕΙΕς</vt:lpstr>
      <vt:lpstr>ΑΦΥΔΑΤΩΣΗ</vt:lpstr>
      <vt:lpstr>&lt;&lt;ΜΑΥΡΟΙ ΚΥΚΛΟΙ&gt;&gt;,ΠΡΗΣΜΕΝΑ ΜΑΤΙΑ</vt:lpstr>
      <vt:lpstr>ΟΥΛΕΣ</vt:lpstr>
      <vt:lpstr>ΑΚΜΗ</vt:lpstr>
      <vt:lpstr>ΔΥΣΟΣΜΙΑ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Διαφάνεια 1</dc:title>
  <dc:creator>Christina Chouli</dc:creator>
  <cp:lastModifiedBy>chouli</cp:lastModifiedBy>
  <cp:revision>3</cp:revision>
  <dcterms:created xsi:type="dcterms:W3CDTF">2024-01-24T06:59:15Z</dcterms:created>
  <dcterms:modified xsi:type="dcterms:W3CDTF">2024-01-24T07:22:58Z</dcterms:modified>
</cp:coreProperties>
</file>