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723" autoAdjust="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9A2E2-EE51-483E-8439-4D363AED9CCF}" type="datetimeFigureOut">
              <a:rPr lang="el-GR" smtClean="0"/>
              <a:pPr/>
              <a:t>27/10/2022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D564-BE47-4F0B-901D-61C927F4E94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85949"/>
          </a:xfrm>
        </p:spPr>
        <p:txBody>
          <a:bodyPr/>
          <a:lstStyle/>
          <a:p>
            <a:r>
              <a:rPr lang="el-GR" b="1" i="1" u="sng" dirty="0" smtClean="0">
                <a:solidFill>
                  <a:schemeClr val="accent2">
                    <a:lumMod val="75000"/>
                  </a:schemeClr>
                </a:solidFill>
              </a:rPr>
              <a:t>ΑΡΧΕΣ ΜΑΛΑΞΗΣ ΙΙ</a:t>
            </a:r>
            <a:endParaRPr lang="el-GR" b="1" i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322"/>
          </a:xfrm>
        </p:spPr>
        <p:txBody>
          <a:bodyPr/>
          <a:lstStyle/>
          <a:p>
            <a:r>
              <a:rPr lang="el-GR" dirty="0" smtClean="0"/>
              <a:t>ΜΑΘΗΜΑ: ΑΡΧΕΣ ΜΑΛΑΞΗΣ</a:t>
            </a:r>
          </a:p>
          <a:p>
            <a:r>
              <a:rPr lang="el-GR" dirty="0" smtClean="0"/>
              <a:t>ΕΙΣΗΓΗΤΡΙΑ: ΒΕΛΕΓΡΑΚΗ ΕΥΑΓΓΕΛΙΑ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4" name="3 - Εικόνα" descr="IMG_20221027_2207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2143116"/>
            <a:ext cx="2597157" cy="20291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i="1" u="sng" dirty="0" smtClean="0">
                <a:solidFill>
                  <a:srgbClr val="C00000"/>
                </a:solidFill>
              </a:rPr>
              <a:t>ΜΑΛΑΞΗ </a:t>
            </a:r>
            <a:endParaRPr lang="el-GR" b="1" i="1" u="sng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401080" cy="4768865"/>
          </a:xfrm>
        </p:spPr>
        <p:txBody>
          <a:bodyPr/>
          <a:lstStyle/>
          <a:p>
            <a:r>
              <a:rPr lang="el-GR" dirty="0" smtClean="0"/>
              <a:t>Χαρακτηρίζεται ένα σύνολο χειρισμών που βασίζεται στις αρχές της ανατομίας, της φυσιολογίας και της παθολογίας και εφαρμόζεται με τα χεριά στους μαλακούς ιστούς του ανθρώπινου σώματος με </a:t>
            </a:r>
            <a:r>
              <a:rPr lang="el-GR" u="sng" dirty="0" smtClean="0"/>
              <a:t>σκοπό</a:t>
            </a:r>
            <a:r>
              <a:rPr lang="el-GR" dirty="0" smtClean="0"/>
              <a:t> την 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</a:rPr>
              <a:t>αποκατάσταση των διαταραγμένων λειτουργιών </a:t>
            </a:r>
            <a:r>
              <a:rPr lang="el-GR" i="1" dirty="0">
                <a:solidFill>
                  <a:schemeClr val="accent1">
                    <a:lumMod val="75000"/>
                  </a:schemeClr>
                </a:solidFill>
              </a:rPr>
              <a:t>ό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</a:rPr>
              <a:t>λου του οργανισμού </a:t>
            </a:r>
            <a:r>
              <a:rPr lang="el-GR" dirty="0" smtClean="0"/>
              <a:t>και τη </a:t>
            </a:r>
            <a:r>
              <a:rPr lang="el-GR" i="1" dirty="0" smtClean="0">
                <a:solidFill>
                  <a:schemeClr val="accent1">
                    <a:lumMod val="75000"/>
                  </a:schemeClr>
                </a:solidFill>
              </a:rPr>
              <a:t>βελτίωση των φυσικών και διανοητικών ικανοτήτων του ατόμου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l-G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u="sng" dirty="0" smtClean="0">
                <a:solidFill>
                  <a:schemeClr val="accent2">
                    <a:lumMod val="75000"/>
                  </a:schemeClr>
                </a:solidFill>
              </a:rPr>
              <a:t>Πώς επιδρά η μάλαξη στο σώμα</a:t>
            </a:r>
            <a:endParaRPr lang="el-GR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 την πρόκληση </a:t>
            </a:r>
            <a:r>
              <a:rPr lang="el-GR" u="sng" dirty="0" smtClean="0"/>
              <a:t>μηχανικών αντιδράσεων </a:t>
            </a:r>
            <a:r>
              <a:rPr lang="el-GR" dirty="0" smtClean="0"/>
              <a:t>επάνω στο σώμα, ως αποτέλεσμα της πίεσης και της κινητοποίησης των μαλακών ιστών</a:t>
            </a:r>
          </a:p>
          <a:p>
            <a:endParaRPr lang="el-GR" dirty="0" smtClean="0"/>
          </a:p>
          <a:p>
            <a:r>
              <a:rPr lang="el-GR" dirty="0" smtClean="0"/>
              <a:t>Με την πρόκληση </a:t>
            </a:r>
            <a:r>
              <a:rPr lang="el-GR" u="sng" dirty="0" smtClean="0"/>
              <a:t>αντανακλαστικών αντιδράσεων</a:t>
            </a:r>
            <a:r>
              <a:rPr lang="el-GR" dirty="0" smtClean="0"/>
              <a:t> ως ανταπόκριση του νευρικού συστήματος στα ερεθίσματα που του παρέχονται κατά τη μάλαξη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Αποτελέσματα Μάλαξης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Φυσιολογικά   </a:t>
            </a:r>
          </a:p>
          <a:p>
            <a:pPr>
              <a:buNone/>
            </a:pPr>
            <a:r>
              <a:rPr lang="el-GR" dirty="0" smtClean="0"/>
              <a:t>                      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Μηχανικά</a:t>
            </a:r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Αντανακλαστικά</a:t>
            </a:r>
          </a:p>
          <a:p>
            <a:pPr>
              <a:buFont typeface="Wingdings" pitchFamily="2" charset="2"/>
              <a:buChar char="Ø"/>
            </a:pP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ψυχολογικά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chemeClr val="accent2">
                    <a:lumMod val="75000"/>
                  </a:schemeClr>
                </a:solidFill>
              </a:rPr>
              <a:t>Επίδραση μάλαξης στο μυοσκελετικό σύστημα</a:t>
            </a:r>
            <a:endParaRPr lang="el-GR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Μειώνει την ένταση στους συσπασμένους μύες</a:t>
            </a:r>
          </a:p>
          <a:p>
            <a:r>
              <a:rPr lang="el-GR" dirty="0" smtClean="0"/>
              <a:t>Δρα στη λύση μυικών σπασμών, σκληρύνσεων μυικού ιστού, παχύνσεων συνδετικού ιστού, ινώσεων και συμφύσεων</a:t>
            </a:r>
          </a:p>
          <a:p>
            <a:r>
              <a:rPr lang="el-GR" dirty="0" smtClean="0"/>
              <a:t>Βελτιώνει την ευλυγισία – ελαστικότητα</a:t>
            </a:r>
          </a:p>
          <a:p>
            <a:r>
              <a:rPr lang="el-GR" dirty="0" smtClean="0"/>
              <a:t>Αυξάνει το εύρος κίνησης των αρθρώσεων</a:t>
            </a:r>
          </a:p>
          <a:p>
            <a:r>
              <a:rPr lang="el-GR" dirty="0" smtClean="0"/>
              <a:t>Βελτιώνει το μυϊκό τόνο – Στάση του σώματος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chemeClr val="accent2">
                    <a:lumMod val="75000"/>
                  </a:schemeClr>
                </a:solidFill>
              </a:rPr>
              <a:t>Επίδραση μάλαξης στο κυκλοφορικό και λεμφικό σύστημα</a:t>
            </a:r>
            <a:endParaRPr lang="el-GR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Βελτιώνει την κυκλοφορία του αίματος</a:t>
            </a:r>
          </a:p>
          <a:p>
            <a:r>
              <a:rPr lang="el-GR" sz="2400" dirty="0" smtClean="0"/>
              <a:t>Προκαλεί υπεραιμία ( μέσω της αγγειοδιαστολής )</a:t>
            </a:r>
          </a:p>
          <a:p>
            <a:r>
              <a:rPr lang="el-GR" sz="2400" dirty="0" smtClean="0"/>
              <a:t>Επιταχύνει την αποκατάσταση των τραυματισμένων ιστών (</a:t>
            </a:r>
            <a:r>
              <a:rPr lang="el-GR" sz="2400" dirty="0" err="1" smtClean="0"/>
              <a:t>μεταφορα</a:t>
            </a:r>
            <a:r>
              <a:rPr lang="el-GR" sz="2400" dirty="0" smtClean="0"/>
              <a:t> περισσότερου οξυγόνου &amp; θρεπτικές ουσίες )</a:t>
            </a:r>
          </a:p>
          <a:p>
            <a:r>
              <a:rPr lang="el-GR" sz="2400" dirty="0" smtClean="0"/>
              <a:t>Μειώνει την αρτηριακή πίεση προσωρινά</a:t>
            </a:r>
          </a:p>
          <a:p>
            <a:r>
              <a:rPr lang="el-GR" sz="2400" dirty="0" smtClean="0"/>
              <a:t>Μειώνει το οίδημα</a:t>
            </a:r>
          </a:p>
          <a:p>
            <a:r>
              <a:rPr lang="el-GR" sz="2400" dirty="0" smtClean="0"/>
              <a:t>Ενισχύει τη λεμφική ροή</a:t>
            </a:r>
          </a:p>
          <a:p>
            <a:r>
              <a:rPr lang="el-GR" sz="2400" dirty="0" smtClean="0"/>
              <a:t>Απομάκρυνση άχρηστων προϊόντων του οργανισμού</a:t>
            </a:r>
          </a:p>
          <a:p>
            <a:endParaRPr lang="el-GR" sz="24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chemeClr val="accent2">
                    <a:lumMod val="75000"/>
                  </a:schemeClr>
                </a:solidFill>
              </a:rPr>
              <a:t>Επίδραση μάλαξης στο νευρικό σύστημα</a:t>
            </a:r>
            <a:endParaRPr lang="el-GR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Διεγείρει τους αισθητικούς υποδοχείς</a:t>
            </a:r>
          </a:p>
          <a:p>
            <a:r>
              <a:rPr lang="el-GR" dirty="0" smtClean="0"/>
              <a:t>Επιδρά στο παρασυμπαθητικό σύστημα</a:t>
            </a:r>
          </a:p>
          <a:p>
            <a:r>
              <a:rPr lang="el-GR" dirty="0" smtClean="0"/>
              <a:t>Βοηθά στη μείωση του πόνου (απελευθέρωση ενδορφινών)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u="sng" dirty="0" smtClean="0">
                <a:solidFill>
                  <a:schemeClr val="accent2">
                    <a:lumMod val="75000"/>
                  </a:schemeClr>
                </a:solidFill>
              </a:rPr>
              <a:t>Επίδραση της μάλαξης στο αναπνευστικό σύστημα</a:t>
            </a:r>
            <a:endParaRPr lang="el-GR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Βελτιώνει την αναπνοή</a:t>
            </a:r>
          </a:p>
          <a:p>
            <a:r>
              <a:rPr lang="el-GR" dirty="0" smtClean="0"/>
              <a:t>Ενεργοποιεί και βελτιώνει τη λειτουργία και την απόδοση των βοηθητικών αναπνευστικών μυών</a:t>
            </a:r>
          </a:p>
          <a:p>
            <a:r>
              <a:rPr lang="el-GR" dirty="0" smtClean="0"/>
              <a:t>Βοηθάει στην απόχρεμψη φλεμάτων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255</Words>
  <Application>Microsoft Office PowerPoint</Application>
  <PresentationFormat>Προβολή στην οθόνη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ΑΡΧΕΣ ΜΑΛΑΞΗΣ ΙΙ</vt:lpstr>
      <vt:lpstr>ΜΑΛΑΞΗ </vt:lpstr>
      <vt:lpstr>Πώς επιδρά η μάλαξη στο σώμα</vt:lpstr>
      <vt:lpstr>Αποτελέσματα Μάλαξης</vt:lpstr>
      <vt:lpstr>Επίδραση μάλαξης στο μυοσκελετικό σύστημα</vt:lpstr>
      <vt:lpstr>Επίδραση μάλαξης στο κυκλοφορικό και λεμφικό σύστημα</vt:lpstr>
      <vt:lpstr>Επίδραση μάλαξης στο νευρικό σύστημα</vt:lpstr>
      <vt:lpstr>Επίδραση της μάλαξης στο αναπνευστικό σύστημα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ΑΡΧΕΣ ΜΑΛΑΞΗΣ ΙΙ</dc:title>
  <dc:creator>Lenovo</dc:creator>
  <cp:lastModifiedBy>Lenovo</cp:lastModifiedBy>
  <cp:revision>16</cp:revision>
  <dcterms:created xsi:type="dcterms:W3CDTF">2021-03-06T21:16:09Z</dcterms:created>
  <dcterms:modified xsi:type="dcterms:W3CDTF">2022-10-27T19:13:06Z</dcterms:modified>
</cp:coreProperties>
</file>