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D47A6-747D-4273-9218-AEAED344FFCF}" type="datetimeFigureOut">
              <a:rPr lang="el-GR" smtClean="0"/>
              <a:t>18/2/2025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4CA57-D2D0-4D6D-B050-A6B1E88737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4191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92DC84-E918-4B5A-B21C-BFAB6B0ADB54}" type="datetime1">
              <a:rPr lang="el-GR" smtClean="0"/>
              <a:t>18/2/2025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5B2AB-13CC-4A88-8606-A08B1E8AF585}" type="datetime1">
              <a:rPr lang="el-GR" smtClean="0"/>
              <a:t>18/2/2025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9A5BAF-C98D-4936-BB30-06DAD835F377}" type="datetime1">
              <a:rPr lang="el-GR" smtClean="0"/>
              <a:t>18/2/2025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412178-03AB-440C-BF66-16A0F50F738F}" type="datetime1">
              <a:rPr lang="el-GR" smtClean="0"/>
              <a:t>18/2/2025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7D3244-82D4-4022-A08A-3CAA826F236E}" type="datetime1">
              <a:rPr lang="el-GR" smtClean="0"/>
              <a:t>18/2/2025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Διάσημα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Διάσημα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396F3F-AE54-4D01-8F39-79F486B10308}" type="datetime1">
              <a:rPr lang="el-GR" smtClean="0"/>
              <a:t>18/2/2025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79BD-9ED5-437E-9263-292A5C92E17A}" type="datetime1">
              <a:rPr lang="el-GR" smtClean="0"/>
              <a:t>18/2/2025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15A06E-D3F8-495D-BD47-F5E93A93EF4C}" type="datetime1">
              <a:rPr lang="el-GR" smtClean="0"/>
              <a:t>18/2/2025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C178F5-B628-43FE-BBDF-F6600D6BBF5C}" type="datetime1">
              <a:rPr lang="el-GR" smtClean="0"/>
              <a:t>18/2/2025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17CC73-E7AF-4A95-83F3-207A3B83AF4E}" type="datetime1">
              <a:rPr lang="el-GR" smtClean="0"/>
              <a:t>18/2/2025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F7CF73-46A4-49D9-8CCE-8C34E0817AD7}" type="datetime1">
              <a:rPr lang="el-GR" smtClean="0"/>
              <a:t>18/2/2025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Διάσημα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96890E1-9108-43C3-9A74-4634B12F5F64}" type="datetime1">
              <a:rPr lang="el-GR" smtClean="0"/>
              <a:t>18/2/2025</a:t>
            </a:fld>
            <a:endParaRPr lang="el-GR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A5C2AC-7043-4F9B-86D6-41C90AAE1AB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RESERVATION SYSTEMS   (C.R.S)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190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μεγάλη ανάγκη για το ηλεκτρονικό σύστηνα κρατήσεων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επιβεβαιώνεται </a:t>
            </a:r>
          </a:p>
          <a:p>
            <a:r>
              <a:rPr lang="el-GR" dirty="0" smtClean="0"/>
              <a:t>Από τον μεγάλο αριθμώ κρατήσεων που γίνονται</a:t>
            </a:r>
          </a:p>
          <a:p>
            <a:endParaRPr lang="el-GR" dirty="0"/>
          </a:p>
          <a:p>
            <a:r>
              <a:rPr lang="el-GR" dirty="0" smtClean="0"/>
              <a:t>Υπολογίζεται πως το 75% των κρατήσεων γίνονται μέσω </a:t>
            </a:r>
            <a:r>
              <a:rPr lang="en-US" dirty="0" smtClean="0"/>
              <a:t>CRS </a:t>
            </a:r>
          </a:p>
          <a:p>
            <a:r>
              <a:rPr lang="el-GR" dirty="0" smtClean="0"/>
              <a:t>Και το 25% μέσω </a:t>
            </a:r>
            <a:r>
              <a:rPr lang="en-US" dirty="0" smtClean="0"/>
              <a:t>internet </a:t>
            </a:r>
            <a:r>
              <a:rPr lang="el-GR" dirty="0" smtClean="0"/>
              <a:t>η απευθείας μέσω της αεροπορικής εταιρείας.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645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βασική λειτουργία των </a:t>
            </a:r>
            <a:r>
              <a:rPr lang="en-US" dirty="0" smtClean="0"/>
              <a:t>CRS </a:t>
            </a:r>
            <a:r>
              <a:rPr lang="el-GR" dirty="0" smtClean="0"/>
              <a:t>είναι η ενοποίηση και διανομή ταξιδιωτικών πληροφοριών και η επεξεργασία ταξιδιωτικών συναλλαγών</a:t>
            </a:r>
          </a:p>
          <a:p>
            <a:endParaRPr lang="el-GR" dirty="0"/>
          </a:p>
          <a:p>
            <a:r>
              <a:rPr lang="el-GR" dirty="0" smtClean="0"/>
              <a:t>Παλιότερα οι ταξιδιωτικοί πράκτορες έπρεπε να πραγματοποιήσουν όλες τις εργασίες χειροκίνητα δηλ να αναζητήσουν πληροφορίες σε βιβλία η να καλέσουν οι ίδιοι τις αεροπορικές εταιρείες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671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Σήμερα ,όλες αυτές οι εργασίας πραγματοποιούνται μέσω των </a:t>
            </a:r>
            <a:r>
              <a:rPr lang="en-US" dirty="0" smtClean="0"/>
              <a:t>CRS </a:t>
            </a:r>
            <a:r>
              <a:rPr lang="el-GR" dirty="0" smtClean="0"/>
              <a:t>με τις πληροφορίες να διανέμονται άμεσα στους πελάτες και το είδος τους καλύπτει όλο το φάσμα των ταξιδιωτικών συναλλαγή ,όπως αεροπορικές εταιρείες ,ενοικίασης αυτοκινήτων ,ξενοδοχεία κλπ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066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Πιο συγκεκριμένα το </a:t>
            </a:r>
            <a:r>
              <a:rPr lang="en-US" dirty="0" smtClean="0"/>
              <a:t>CRS </a:t>
            </a:r>
            <a:r>
              <a:rPr lang="el-GR" dirty="0" smtClean="0"/>
              <a:t>συνιστά μια</a:t>
            </a:r>
          </a:p>
          <a:p>
            <a:pPr marL="109728" indent="0">
              <a:buNone/>
            </a:pPr>
            <a:r>
              <a:rPr lang="el-GR" dirty="0" smtClean="0"/>
              <a:t>               βάση δεδομένων η όποια</a:t>
            </a:r>
          </a:p>
          <a:p>
            <a:endParaRPr lang="el-GR" dirty="0"/>
          </a:p>
          <a:p>
            <a:r>
              <a:rPr lang="el-GR" dirty="0" smtClean="0"/>
              <a:t>ΔΙΕΥΚΟΛΥΝΕΙ ΈΝΑΝ ΤΟΥΡΙΣΤΙΚΟ ΟΡΓΑΝΙΣΜΟ ΣΤΗ ΔΙΑΧΕΙΡΗΣΗ ΔΕΔΟΜΕΝΩΝ ΤΟΥ</a:t>
            </a:r>
          </a:p>
          <a:p>
            <a:endParaRPr lang="el-GR" dirty="0"/>
          </a:p>
          <a:p>
            <a:r>
              <a:rPr lang="el-GR" dirty="0" smtClean="0"/>
              <a:t>ΚΑΝΕΙ ΤΑ ΔΕΔΟΜΕΝΑΤΟΥ ΠΡΣΙΤΑ ΠΡΟΣ ΤΑ ΚΑΝΑΛΙΑ ΔΙΑΝΟΜΗΣ ΤΩΝ ΣΥΝΕΡΓΑΤΩΝ ΤΟΥ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23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τουριστική ανάπτυξη που σημειώθηκα τις τελευταίες δεκαετίες δημιούργησε την ανάγκη για μια λύση που θα εξυπηρετούσε τόσο τους επιβάτες όσο και τους εργαζόμενους στα </a:t>
            </a:r>
            <a:r>
              <a:rPr lang="el-GR" dirty="0" err="1" smtClean="0"/>
              <a:t>ταξ</a:t>
            </a:r>
            <a:r>
              <a:rPr lang="el-GR" dirty="0" smtClean="0"/>
              <a:t>. πρακτορεία.</a:t>
            </a:r>
          </a:p>
          <a:p>
            <a:endParaRPr lang="el-GR" dirty="0"/>
          </a:p>
          <a:p>
            <a:r>
              <a:rPr lang="el-GR" dirty="0" smtClean="0"/>
              <a:t>Την ανάπτυξη του συστήματος ηλεκτρονικών κρατήσεων έκαναν πρώτες οι αεροπορικές εταιρείες και ακλούθησαν οι ξενοδοχειακές και άλλες επιχειρήσεις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495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/>
          </a:bodyPr>
          <a:lstStyle/>
          <a:p>
            <a:r>
              <a:rPr lang="el-GR" dirty="0" smtClean="0"/>
              <a:t>Κάποιες από τις δυνατότητες των </a:t>
            </a:r>
            <a:r>
              <a:rPr lang="en-US" dirty="0" smtClean="0"/>
              <a:t>CRS </a:t>
            </a:r>
            <a:r>
              <a:rPr lang="el-GR" dirty="0" smtClean="0"/>
              <a:t>είναι</a:t>
            </a:r>
          </a:p>
          <a:p>
            <a:endParaRPr lang="el-GR" dirty="0"/>
          </a:p>
          <a:p>
            <a:r>
              <a:rPr lang="el-GR" dirty="0" smtClean="0"/>
              <a:t>ΥΠΟΛΟΓΙΖΟΥΝ ΝΑΥΛΟΥΣ</a:t>
            </a:r>
          </a:p>
          <a:p>
            <a:endParaRPr lang="el-GR" dirty="0" smtClean="0"/>
          </a:p>
          <a:p>
            <a:r>
              <a:rPr lang="el-GR" dirty="0" smtClean="0"/>
              <a:t>ΕΜΦΑΝΙΖΟΥΝ ΤΥΧΟΝ ΔΙΑΘΕΣΙΜΟΤΗΤΑ ΠΤΗΣΕΩΝ</a:t>
            </a:r>
          </a:p>
          <a:p>
            <a:endParaRPr lang="el-GR" dirty="0" smtClean="0"/>
          </a:p>
          <a:p>
            <a:r>
              <a:rPr lang="el-GR" dirty="0" smtClean="0"/>
              <a:t>ΔΙΝΟΥΝ ΈΝΑ ΣΥΝΟΛΟΤΑΞΕΙΔΙΩΤΙΚΩΝ ΠΛΗΡΟΦΟΡΙΩΝ ΑΚΟΜΑ ΚΑΙ ΓΙΑ ΤΟ ΠΙΟ  ΠΕΡΙΠΛΟΚΟ ΔΡΟΜΟΛΟΓΙΟ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287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ΠΡΑΓΜΑΤΟΠΟΙΟΥΝ ΚΡΑΤΗΣΕΙΣ ΠΤΗΣΕΩΝ</a:t>
            </a:r>
          </a:p>
          <a:p>
            <a:endParaRPr lang="el-GR" dirty="0"/>
          </a:p>
          <a:p>
            <a:r>
              <a:rPr lang="el-GR" dirty="0" smtClean="0"/>
              <a:t>ΕΚΔΙΔΟΥΝ ΕΙΣΗΤΗΡΙΑ ,</a:t>
            </a:r>
            <a:r>
              <a:rPr lang="en-US" dirty="0" smtClean="0"/>
              <a:t>VOUCHERS </a:t>
            </a:r>
            <a:r>
              <a:rPr lang="el-GR" dirty="0" smtClean="0"/>
              <a:t>ΚΑΙ ΚΑΡΤΕΣ ΕΠΙΒΙΒΑΣΗΣ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549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Δηλ τα </a:t>
            </a:r>
            <a:r>
              <a:rPr lang="en-US" dirty="0" smtClean="0"/>
              <a:t>CRS</a:t>
            </a:r>
            <a:r>
              <a:rPr lang="el-GR" dirty="0" smtClean="0"/>
              <a:t> δίνουν την δυνατότητα στον χρηστή σε </a:t>
            </a:r>
            <a:r>
              <a:rPr lang="en-US" dirty="0" smtClean="0"/>
              <a:t>real time</a:t>
            </a:r>
            <a:r>
              <a:rPr lang="el-GR" dirty="0" smtClean="0"/>
              <a:t> να έχει πρόσβασης σε όλες τις έγκυρες πληροφορίες σχετικά με διαφόρους προμηθευτές εκδρομές ,τραίνα ,</a:t>
            </a:r>
            <a:r>
              <a:rPr lang="el-GR" dirty="0" err="1" smtClean="0"/>
              <a:t>ενοικ</a:t>
            </a:r>
            <a:r>
              <a:rPr lang="el-GR" dirty="0" smtClean="0"/>
              <a:t> αυτοκίνητων ξενοδοχεία ,αεροπορικές εταιρείες.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525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εταιρείες που δρουν ως προμηθευτές των </a:t>
            </a:r>
            <a:r>
              <a:rPr lang="en-US" dirty="0" smtClean="0"/>
              <a:t>CRS</a:t>
            </a:r>
            <a:r>
              <a:rPr lang="el-GR" dirty="0" smtClean="0"/>
              <a:t> είναι οι μεσάζοντες μεταξύ του αγοραστή και του πωλητή </a:t>
            </a:r>
          </a:p>
          <a:p>
            <a:endParaRPr lang="el-GR" dirty="0"/>
          </a:p>
          <a:p>
            <a:r>
              <a:rPr lang="el-GR" dirty="0" smtClean="0"/>
              <a:t>Για κάθε κρατήσει που εκτελείται ο προμηθευτής ανταμείβεται με καθορισμένο αντίτιμο το οποίο είναι περίπου 3$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ΓΙΑΝ ΛΑΓΟΥΔΑΚΗΣ                       ΦΕΒ 2025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834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</TotalTime>
  <Words>355</Words>
  <Application>Microsoft Office PowerPoint</Application>
  <PresentationFormat>Προβολή στην οθόνη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Συγκέντρωση</vt:lpstr>
      <vt:lpstr>COMPUTER RESERVATION SYSTEMS   (C.R.S) </vt:lpstr>
      <vt:lpstr>CRS</vt:lpstr>
      <vt:lpstr>CRS</vt:lpstr>
      <vt:lpstr>CRS</vt:lpstr>
      <vt:lpstr>CRS</vt:lpstr>
      <vt:lpstr>CRS</vt:lpstr>
      <vt:lpstr>CRS</vt:lpstr>
      <vt:lpstr>CRS</vt:lpstr>
      <vt:lpstr>CRS</vt:lpstr>
      <vt:lpstr>CRS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RESERVATION SYSTEMS   (C.R.S)</dc:title>
  <dc:creator>YANNIS</dc:creator>
  <cp:lastModifiedBy>YANNIS</cp:lastModifiedBy>
  <cp:revision>7</cp:revision>
  <dcterms:created xsi:type="dcterms:W3CDTF">2025-02-18T05:59:11Z</dcterms:created>
  <dcterms:modified xsi:type="dcterms:W3CDTF">2025-02-18T07:14:23Z</dcterms:modified>
</cp:coreProperties>
</file>