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4" r:id="rId4"/>
    <p:sldId id="285" r:id="rId5"/>
    <p:sldId id="286" r:id="rId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28A9A-9986-40D4-9EC1-9C6E621DF2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4083D660-9648-4D81-B4F0-EE84AB6F83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6E789E99-C023-4AEE-BFB2-B036D0872E11}"/>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5" name="Footer Placeholder 4">
            <a:extLst>
              <a:ext uri="{FF2B5EF4-FFF2-40B4-BE49-F238E27FC236}">
                <a16:creationId xmlns:a16="http://schemas.microsoft.com/office/drawing/2014/main" id="{AE270698-08C7-4AC7-9470-A1BC6DB17F63}"/>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87D3DB74-85F3-49C7-8A4F-A7E7C8D07A84}"/>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3721037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EC750-CD97-4236-B2BD-E8B02A723A9A}"/>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FBA050E3-55FE-456C-B3F3-76D49A288C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A76584BE-91AA-461B-B838-E631007C30FA}"/>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5" name="Footer Placeholder 4">
            <a:extLst>
              <a:ext uri="{FF2B5EF4-FFF2-40B4-BE49-F238E27FC236}">
                <a16:creationId xmlns:a16="http://schemas.microsoft.com/office/drawing/2014/main" id="{71EEB682-613D-44C0-BB96-B03EA9E92AD8}"/>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8523660D-5957-4B17-868B-8EE657CE6F5A}"/>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1947248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E5F5FB-B847-46DB-AD47-933BFBF3A1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8B9AE5D1-7282-4600-897A-CE0F5BEC06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17DC706B-918B-44AE-8176-217C25AACE3E}"/>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5" name="Footer Placeholder 4">
            <a:extLst>
              <a:ext uri="{FF2B5EF4-FFF2-40B4-BE49-F238E27FC236}">
                <a16:creationId xmlns:a16="http://schemas.microsoft.com/office/drawing/2014/main" id="{2E7ACDB4-05BE-4C8C-85AC-A5CB25D0286B}"/>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31A82930-4300-4FB8-B177-227652B44932}"/>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3730108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32769-492F-4C82-BF83-8FBC12877779}"/>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68A5AB96-9A70-4AA2-8916-1E8F5C58B4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AB8BC5B4-1EC5-4829-8F31-71FCC9B07BAC}"/>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5" name="Footer Placeholder 4">
            <a:extLst>
              <a:ext uri="{FF2B5EF4-FFF2-40B4-BE49-F238E27FC236}">
                <a16:creationId xmlns:a16="http://schemas.microsoft.com/office/drawing/2014/main" id="{CE0B957F-7923-477F-B17D-C98820E6CB24}"/>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40303365-0C8B-46FF-A6C8-E76244F59AA1}"/>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2317203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850C1-3787-4B22-8AD1-70832F1840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C6CAAB90-5024-46D4-8D25-A04E081197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1CA9BB-BD22-4E25-BA73-C7BC4DB986B6}"/>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5" name="Footer Placeholder 4">
            <a:extLst>
              <a:ext uri="{FF2B5EF4-FFF2-40B4-BE49-F238E27FC236}">
                <a16:creationId xmlns:a16="http://schemas.microsoft.com/office/drawing/2014/main" id="{F9C36E1F-8FAE-4FEE-9767-F7F6F8B46EDB}"/>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76103F68-F933-4123-8EE6-69DF623A4860}"/>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3437653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85DB4-E84B-47E6-9195-D8881BCDB1A0}"/>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31637326-35D3-4397-A5E3-5DC9BC2E97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76B127A3-228B-4938-AF32-77891072AC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63DA48D9-58C5-49F0-B280-AEB2B3EAED40}"/>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6" name="Footer Placeholder 5">
            <a:extLst>
              <a:ext uri="{FF2B5EF4-FFF2-40B4-BE49-F238E27FC236}">
                <a16:creationId xmlns:a16="http://schemas.microsoft.com/office/drawing/2014/main" id="{F1D6176F-FCF0-44EC-A7D2-B9B7B445FA70}"/>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E6D5409E-11C6-4BC9-A3EE-30DC2B2B5397}"/>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1508019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F04F2-F5B6-4EF9-9BF9-9F3A9E62359B}"/>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E0711752-1FED-4BC6-8DC1-28CF9B1F4F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43754B-59C3-4BB1-B9A9-012D7F384D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C0104FC9-2EFB-404D-A5BE-7A28D5E36F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DB7FCA-428F-4B48-A953-469EDEE3D1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AFD283F6-10ED-4B06-A1E0-3157340A2E11}"/>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8" name="Footer Placeholder 7">
            <a:extLst>
              <a:ext uri="{FF2B5EF4-FFF2-40B4-BE49-F238E27FC236}">
                <a16:creationId xmlns:a16="http://schemas.microsoft.com/office/drawing/2014/main" id="{12A5EDAC-7534-47F0-AAEB-39D4E39C254E}"/>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23E9814C-BBAB-4BDD-95E9-72A4FCF7D4B5}"/>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4052295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C8BD8-3B6C-4C80-9FF2-BA87BBCA9CF6}"/>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0E588678-0E7D-4B95-824F-3F8B943E5E0D}"/>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4" name="Footer Placeholder 3">
            <a:extLst>
              <a:ext uri="{FF2B5EF4-FFF2-40B4-BE49-F238E27FC236}">
                <a16:creationId xmlns:a16="http://schemas.microsoft.com/office/drawing/2014/main" id="{A6A1EABE-DCB0-4F66-80E7-307C63079188}"/>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0C9C4026-EC56-4F28-BC01-FC3A7D311590}"/>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2487239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17917-4EB0-46CF-8EAE-42BC2CB9F558}"/>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3" name="Footer Placeholder 2">
            <a:extLst>
              <a:ext uri="{FF2B5EF4-FFF2-40B4-BE49-F238E27FC236}">
                <a16:creationId xmlns:a16="http://schemas.microsoft.com/office/drawing/2014/main" id="{892587AD-B57A-4A06-A4AD-6649FFEA728A}"/>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8F4FB7FA-9610-4FB3-B523-81FDA237E5A4}"/>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2494687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34324-84AC-4B68-84A5-46AEDB7954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10625E4C-2563-4AF3-9265-0674879634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FBA50842-1C8E-4274-AD17-4BB6794B6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F1B939-3BB5-42D6-8188-8A35B1463AB5}"/>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6" name="Footer Placeholder 5">
            <a:extLst>
              <a:ext uri="{FF2B5EF4-FFF2-40B4-BE49-F238E27FC236}">
                <a16:creationId xmlns:a16="http://schemas.microsoft.com/office/drawing/2014/main" id="{37C0668A-AABD-4061-805A-E5C5D7728B58}"/>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1C4360D9-0E94-4877-BC4F-219D1870B93E}"/>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1716017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65600-C41F-4022-9B86-CC8DE223EE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950166C6-42F5-43A9-9488-334F626A23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5DA0B94F-1D28-4CBF-8898-973EC6DBD5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727F14-17AF-4744-81DE-654DF325DA00}"/>
              </a:ext>
            </a:extLst>
          </p:cNvPr>
          <p:cNvSpPr>
            <a:spLocks noGrp="1"/>
          </p:cNvSpPr>
          <p:nvPr>
            <p:ph type="dt" sz="half" idx="10"/>
          </p:nvPr>
        </p:nvSpPr>
        <p:spPr/>
        <p:txBody>
          <a:bodyPr/>
          <a:lstStyle/>
          <a:p>
            <a:fld id="{909FBFD6-F9FB-41C9-99EE-AFD3E181C360}" type="datetimeFigureOut">
              <a:rPr lang="el-GR" smtClean="0"/>
              <a:t>2/1/2026</a:t>
            </a:fld>
            <a:endParaRPr lang="el-GR"/>
          </a:p>
        </p:txBody>
      </p:sp>
      <p:sp>
        <p:nvSpPr>
          <p:cNvPr id="6" name="Footer Placeholder 5">
            <a:extLst>
              <a:ext uri="{FF2B5EF4-FFF2-40B4-BE49-F238E27FC236}">
                <a16:creationId xmlns:a16="http://schemas.microsoft.com/office/drawing/2014/main" id="{D5AAC215-49DB-4E21-8820-2BF3142D6321}"/>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EB1B4EBD-0B9B-4536-84B0-DA81EB810973}"/>
              </a:ext>
            </a:extLst>
          </p:cNvPr>
          <p:cNvSpPr>
            <a:spLocks noGrp="1"/>
          </p:cNvSpPr>
          <p:nvPr>
            <p:ph type="sldNum" sz="quarter" idx="12"/>
          </p:nvPr>
        </p:nvSpPr>
        <p:spPr/>
        <p:txBody>
          <a:bodyPr/>
          <a:lstStyle/>
          <a:p>
            <a:fld id="{4BE0E031-B18A-4627-A928-032500AF4E21}" type="slidenum">
              <a:rPr lang="el-GR" smtClean="0"/>
              <a:t>‹#›</a:t>
            </a:fld>
            <a:endParaRPr lang="el-GR"/>
          </a:p>
        </p:txBody>
      </p:sp>
    </p:spTree>
    <p:extLst>
      <p:ext uri="{BB962C8B-B14F-4D97-AF65-F5344CB8AC3E}">
        <p14:creationId xmlns:p14="http://schemas.microsoft.com/office/powerpoint/2010/main" val="2307799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CFC732-55AB-48DD-91EA-DD380AABD2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D1C5A511-E1C1-49CB-A6FB-F46FAED66E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D15B0C43-EDF8-4A49-93D4-47A70DF8FB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9FBFD6-F9FB-41C9-99EE-AFD3E181C360}" type="datetimeFigureOut">
              <a:rPr lang="el-GR" smtClean="0"/>
              <a:t>2/1/2026</a:t>
            </a:fld>
            <a:endParaRPr lang="el-GR"/>
          </a:p>
        </p:txBody>
      </p:sp>
      <p:sp>
        <p:nvSpPr>
          <p:cNvPr id="5" name="Footer Placeholder 4">
            <a:extLst>
              <a:ext uri="{FF2B5EF4-FFF2-40B4-BE49-F238E27FC236}">
                <a16:creationId xmlns:a16="http://schemas.microsoft.com/office/drawing/2014/main" id="{CD836ECE-8D5D-4E96-AD61-DCAA56A38D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DE80698A-2CBB-4AEF-A1D8-791FD088B3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0E031-B18A-4627-A928-032500AF4E21}" type="slidenum">
              <a:rPr lang="el-GR" smtClean="0"/>
              <a:t>‹#›</a:t>
            </a:fld>
            <a:endParaRPr lang="el-GR"/>
          </a:p>
        </p:txBody>
      </p:sp>
    </p:spTree>
    <p:extLst>
      <p:ext uri="{BB962C8B-B14F-4D97-AF65-F5344CB8AC3E}">
        <p14:creationId xmlns:p14="http://schemas.microsoft.com/office/powerpoint/2010/main" val="1329716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hJMye6Eaai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5607ACE-3181-47A9-9761-DE84C567C060}"/>
              </a:ext>
            </a:extLst>
          </p:cNvPr>
          <p:cNvSpPr>
            <a:spLocks noGrp="1"/>
          </p:cNvSpPr>
          <p:nvPr>
            <p:ph type="title"/>
          </p:nvPr>
        </p:nvSpPr>
        <p:spPr/>
        <p:txBody>
          <a:bodyPr/>
          <a:lstStyle/>
          <a:p>
            <a:pPr algn="ctr"/>
            <a:r>
              <a:rPr lang="en-US" dirty="0"/>
              <a:t>SPA </a:t>
            </a:r>
            <a:r>
              <a:rPr lang="el-GR" dirty="0"/>
              <a:t>ΧΕΡΙΩΝ</a:t>
            </a:r>
          </a:p>
        </p:txBody>
      </p:sp>
      <p:pic>
        <p:nvPicPr>
          <p:cNvPr id="1026" name="Picture 2" descr="SPA ΝΥΧΙΩΝ - Salontech">
            <a:extLst>
              <a:ext uri="{FF2B5EF4-FFF2-40B4-BE49-F238E27FC236}">
                <a16:creationId xmlns:a16="http://schemas.microsoft.com/office/drawing/2014/main" id="{1844B26B-740C-46C7-86C1-3452F2ED55E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55839" y="1320185"/>
            <a:ext cx="7683910" cy="389895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FE5300AB-6340-42DA-B4D2-9CAC7B9F86A0}"/>
              </a:ext>
            </a:extLst>
          </p:cNvPr>
          <p:cNvSpPr txBox="1"/>
          <p:nvPr/>
        </p:nvSpPr>
        <p:spPr>
          <a:xfrm>
            <a:off x="2869791" y="5176684"/>
            <a:ext cx="6098458" cy="261610"/>
          </a:xfrm>
          <a:prstGeom prst="rect">
            <a:avLst/>
          </a:prstGeom>
          <a:noFill/>
        </p:spPr>
        <p:txBody>
          <a:bodyPr wrap="square">
            <a:spAutoFit/>
          </a:bodyPr>
          <a:lstStyle/>
          <a:p>
            <a:r>
              <a:rPr lang="en-US" sz="1100" dirty="0"/>
              <a:t>https://salontech.gr/category/proionta_peripoiiseis_nychion/spa_nychion/?orderby=price-desc</a:t>
            </a:r>
            <a:endParaRPr lang="el-GR" sz="1100" dirty="0"/>
          </a:p>
        </p:txBody>
      </p:sp>
    </p:spTree>
    <p:extLst>
      <p:ext uri="{BB962C8B-B14F-4D97-AF65-F5344CB8AC3E}">
        <p14:creationId xmlns:p14="http://schemas.microsoft.com/office/powerpoint/2010/main" val="927290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FDF599-1403-4FBA-A51E-E93A4F5D299A}"/>
              </a:ext>
            </a:extLst>
          </p:cNvPr>
          <p:cNvSpPr>
            <a:spLocks noGrp="1"/>
          </p:cNvSpPr>
          <p:nvPr>
            <p:ph type="title"/>
          </p:nvPr>
        </p:nvSpPr>
        <p:spPr>
          <a:xfrm>
            <a:off x="5297762" y="248973"/>
            <a:ext cx="6251110" cy="700077"/>
          </a:xfrm>
        </p:spPr>
        <p:txBody>
          <a:bodyPr anchor="b">
            <a:normAutofit fontScale="90000"/>
          </a:bodyPr>
          <a:lstStyle/>
          <a:p>
            <a:r>
              <a:rPr lang="el-GR" sz="5400" b="1" i="1" u="none" strike="noStrike" baseline="0" dirty="0">
                <a:latin typeface="TimesNewRomanPS-BoldItalicMT"/>
              </a:rPr>
              <a:t>ΚΑΛΛΥΝΤΙΚΑ</a:t>
            </a:r>
            <a:endParaRPr lang="el-GR" sz="5400" dirty="0"/>
          </a:p>
        </p:txBody>
      </p:sp>
      <p:pic>
        <p:nvPicPr>
          <p:cNvPr id="4098" name="Picture 2">
            <a:extLst>
              <a:ext uri="{FF2B5EF4-FFF2-40B4-BE49-F238E27FC236}">
                <a16:creationId xmlns:a16="http://schemas.microsoft.com/office/drawing/2014/main" id="{24BEFD94-DCF7-42C3-8D38-C518228F854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375" r="16714"/>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3" name="Θέση περιεχομένου 2">
            <a:extLst>
              <a:ext uri="{FF2B5EF4-FFF2-40B4-BE49-F238E27FC236}">
                <a16:creationId xmlns:a16="http://schemas.microsoft.com/office/drawing/2014/main" id="{18AEE16C-C328-4669-A861-0D6976E9C51D}"/>
              </a:ext>
            </a:extLst>
          </p:cNvPr>
          <p:cNvSpPr>
            <a:spLocks noGrp="1"/>
          </p:cNvSpPr>
          <p:nvPr>
            <p:ph idx="1"/>
          </p:nvPr>
        </p:nvSpPr>
        <p:spPr>
          <a:xfrm>
            <a:off x="5297762" y="1198023"/>
            <a:ext cx="6251110" cy="5072675"/>
          </a:xfrm>
        </p:spPr>
        <p:txBody>
          <a:bodyPr>
            <a:normAutofit/>
          </a:bodyPr>
          <a:lstStyle/>
          <a:p>
            <a:pPr marL="0" indent="0" algn="just">
              <a:buNone/>
            </a:pPr>
            <a:r>
              <a:rPr lang="el-GR" sz="2400" b="0" i="1" u="none" strike="noStrike" baseline="0" dirty="0">
                <a:latin typeface="TimesNewRomanPS-ItalicMT"/>
              </a:rPr>
              <a:t>Πήλινγκ χεριών</a:t>
            </a:r>
          </a:p>
          <a:p>
            <a:pPr marL="0" indent="0" algn="just">
              <a:buNone/>
            </a:pPr>
            <a:r>
              <a:rPr lang="el-GR" sz="2400" b="0" i="0" u="none" strike="noStrike" baseline="0" dirty="0">
                <a:latin typeface="TimesNewRomanPSMT"/>
              </a:rPr>
              <a:t>Τα πήλινγκ που χρησιμοποιούμε εδώ, είναι κυρίως πήλινγκ τριβής, αν και μπορούμε να χρησιμοποιήσουμε σε ειδικές περιπτώσεις και άλλα πήλινγκ, όπως με AHA. Σκοπός της χρήσης τους είναι η αφαίρεση των νεκρών κυττάρων της περιοχής που περιποιούμαστε. Ο τρόπος που το εφαρμόζουμε είναι ο ακόλουθος, παίρνουμε με σπάτουλα μία επαρκή ποσότητα προϊόντος, την τοποθετούμε στα δάχτυλα μας και ξεκινάμε με κυκλικές, κυρίως, κινήσεις μάλαξης, να τρίβουμε την περιοχή για περίπου 2 λεπτά. Η αφαίρεση του προϊόντος γίνεται με σφουγγαράκι και νερό όπως όλα τα πήλινγκ τριβής</a:t>
            </a:r>
            <a:r>
              <a:rPr lang="el-GR" sz="1900" b="0" i="0" u="none" strike="noStrike" baseline="0" dirty="0">
                <a:latin typeface="TimesNewRomanPSMT"/>
              </a:rPr>
              <a:t>.</a:t>
            </a:r>
            <a:endParaRPr lang="el-GR" sz="1900" dirty="0"/>
          </a:p>
        </p:txBody>
      </p:sp>
      <p:sp>
        <p:nvSpPr>
          <p:cNvPr id="7" name="TextBox 6">
            <a:extLst>
              <a:ext uri="{FF2B5EF4-FFF2-40B4-BE49-F238E27FC236}">
                <a16:creationId xmlns:a16="http://schemas.microsoft.com/office/drawing/2014/main" id="{7238B758-DDF4-44A7-A51D-5196B1D34A07}"/>
              </a:ext>
            </a:extLst>
          </p:cNvPr>
          <p:cNvSpPr txBox="1"/>
          <p:nvPr/>
        </p:nvSpPr>
        <p:spPr>
          <a:xfrm>
            <a:off x="1" y="6172201"/>
            <a:ext cx="4657344" cy="685799"/>
          </a:xfrm>
          <a:prstGeom prst="rect">
            <a:avLst/>
          </a:prstGeom>
          <a:solidFill>
            <a:srgbClr val="000000">
              <a:alpha val="50000"/>
            </a:srgbClr>
          </a:solidFill>
          <a:ln>
            <a:noFill/>
          </a:ln>
        </p:spPr>
        <p:txBody>
          <a:bodyPr wrap="square">
            <a:noAutofit/>
          </a:bodyPr>
          <a:lstStyle/>
          <a:p>
            <a:pPr algn="ctr">
              <a:spcAft>
                <a:spcPts val="600"/>
              </a:spcAft>
            </a:pPr>
            <a:r>
              <a:rPr lang="en-US" sz="1300" dirty="0">
                <a:solidFill>
                  <a:srgbClr val="FFFFFF"/>
                </a:solidFill>
              </a:rPr>
              <a:t>https://www.inbeautyland.gr/image/cache/catalog/SNB/PEELING-4-1000x1000.png</a:t>
            </a:r>
            <a:endParaRPr lang="el-GR" sz="1300" dirty="0">
              <a:solidFill>
                <a:srgbClr val="FFFFFF"/>
              </a:solidFill>
            </a:endParaRPr>
          </a:p>
        </p:txBody>
      </p:sp>
      <p:sp>
        <p:nvSpPr>
          <p:cNvPr id="4" name="Θέση υποσέλιδου 3">
            <a:extLst>
              <a:ext uri="{FF2B5EF4-FFF2-40B4-BE49-F238E27FC236}">
                <a16:creationId xmlns:a16="http://schemas.microsoft.com/office/drawing/2014/main" id="{24A2C558-8514-4F3A-BF3D-7F1B6FFAE6FB}"/>
              </a:ext>
            </a:extLst>
          </p:cNvPr>
          <p:cNvSpPr>
            <a:spLocks noGrp="1"/>
          </p:cNvSpPr>
          <p:nvPr>
            <p:ph type="ftr" sz="quarter" idx="11"/>
          </p:nvPr>
        </p:nvSpPr>
        <p:spPr/>
        <p:txBody>
          <a:bodyPr/>
          <a:lstStyle/>
          <a:p>
            <a:r>
              <a:rPr lang="el-GR"/>
              <a:t>ΕΚΠΑΙΔΕΥΤΙΚΟΣ: ΜΟΝΙΑΚΗ ΦΩΤΕΙΝΗ</a:t>
            </a:r>
            <a:endParaRPr lang="el-GR" dirty="0"/>
          </a:p>
        </p:txBody>
      </p:sp>
    </p:spTree>
    <p:extLst>
      <p:ext uri="{BB962C8B-B14F-4D97-AF65-F5344CB8AC3E}">
        <p14:creationId xmlns:p14="http://schemas.microsoft.com/office/powerpoint/2010/main" val="1388515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0BA253-56D7-4030-92DE-800EBD7B480F}"/>
              </a:ext>
            </a:extLst>
          </p:cNvPr>
          <p:cNvSpPr>
            <a:spLocks noGrp="1"/>
          </p:cNvSpPr>
          <p:nvPr>
            <p:ph type="title"/>
          </p:nvPr>
        </p:nvSpPr>
        <p:spPr>
          <a:xfrm>
            <a:off x="1047280" y="759805"/>
            <a:ext cx="10306520" cy="930319"/>
          </a:xfrm>
        </p:spPr>
        <p:txBody>
          <a:bodyPr>
            <a:normAutofit/>
          </a:bodyPr>
          <a:lstStyle/>
          <a:p>
            <a:r>
              <a:rPr lang="el-GR" sz="4000" b="1" i="1" u="none" strike="noStrike" baseline="0" dirty="0">
                <a:solidFill>
                  <a:srgbClr val="FFFFFF"/>
                </a:solidFill>
                <a:latin typeface="TimesNewRomanPS-BoldItalicMT"/>
              </a:rPr>
              <a:t>ΚΑΛΛΥΝΤΙΚΑ</a:t>
            </a:r>
            <a:endParaRPr lang="el-GR" sz="4000" dirty="0">
              <a:solidFill>
                <a:srgbClr val="FFFFFF"/>
              </a:solidFill>
            </a:endParaRPr>
          </a:p>
        </p:txBody>
      </p:sp>
      <p:pic>
        <p:nvPicPr>
          <p:cNvPr id="5122" name="Picture 2" descr="Cettua Hand Mask Μάσκα Χεριών 1 Ζεύγος. - 2happy.gr">
            <a:extLst>
              <a:ext uri="{FF2B5EF4-FFF2-40B4-BE49-F238E27FC236}">
                <a16:creationId xmlns:a16="http://schemas.microsoft.com/office/drawing/2014/main" id="{1B4C3901-C048-4182-991B-F0F10BD01E7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722" t="10416" r="16347" b="8439"/>
          <a:stretch/>
        </p:blipFill>
        <p:spPr bwMode="auto">
          <a:xfrm>
            <a:off x="1222645" y="2461188"/>
            <a:ext cx="2277979" cy="2891326"/>
          </a:xfrm>
          <a:prstGeom prst="rect">
            <a:avLst/>
          </a:prstGeom>
          <a:noFill/>
          <a:extLst>
            <a:ext uri="{909E8E84-426E-40DD-AFC4-6F175D3DCCD1}">
              <a14:hiddenFill xmlns:a14="http://schemas.microsoft.com/office/drawing/2010/main">
                <a:solidFill>
                  <a:srgbClr val="FFFFFF"/>
                </a:solidFill>
              </a14:hiddenFill>
            </a:ext>
          </a:extLst>
        </p:spPr>
      </p:pic>
      <p:sp>
        <p:nvSpPr>
          <p:cNvPr id="3" name="Θέση περιεχομένου 2">
            <a:extLst>
              <a:ext uri="{FF2B5EF4-FFF2-40B4-BE49-F238E27FC236}">
                <a16:creationId xmlns:a16="http://schemas.microsoft.com/office/drawing/2014/main" id="{2C6640CA-3666-4D4F-BB35-9926F4EEF90B}"/>
              </a:ext>
            </a:extLst>
          </p:cNvPr>
          <p:cNvSpPr>
            <a:spLocks noGrp="1"/>
          </p:cNvSpPr>
          <p:nvPr>
            <p:ph idx="1"/>
          </p:nvPr>
        </p:nvSpPr>
        <p:spPr>
          <a:xfrm>
            <a:off x="4915955" y="1022350"/>
            <a:ext cx="6307145" cy="5035260"/>
          </a:xfrm>
        </p:spPr>
        <p:txBody>
          <a:bodyPr>
            <a:noAutofit/>
          </a:bodyPr>
          <a:lstStyle/>
          <a:p>
            <a:pPr marL="0" indent="0" algn="just">
              <a:buNone/>
            </a:pPr>
            <a:r>
              <a:rPr lang="el-GR" sz="2400" b="0" i="1" u="none" strike="noStrike" baseline="0" dirty="0">
                <a:latin typeface="TimesNewRomanPS-ItalicMT"/>
              </a:rPr>
              <a:t>Μάσκες χεριών</a:t>
            </a:r>
          </a:p>
          <a:p>
            <a:pPr marL="0" indent="0" algn="just">
              <a:buNone/>
            </a:pPr>
            <a:r>
              <a:rPr lang="el-GR" sz="2400" b="0" i="0" u="none" strike="noStrike" baseline="0" dirty="0">
                <a:latin typeface="TimesNewRomanPSMT"/>
              </a:rPr>
              <a:t>Οι μάσκες χεριών έχουν σχεδιαστεί, ώστε να προσφέρουν γρήγορη και άμεση αποκατάσταση μίας ταλαιπωρημένης περιοχής, με στόχο την θρέψη και την ενυδάτωση της περιοχής αυτής. Κύρια συστατικά τους μπορεί να είναι βιταμίνες, μέταλλα, λάδια, aloe vera, χαμομήλι, ένζυμα και αμινοξέα κ.α. Ο τρόπος χρήσης της μάσκας είναι ο εξής: παίρνουμε μία επαρκή ποσότητα μάσκας, την απλώνουμε στην περιοχή με πινέλο, την αφήνουμε να απορροφηθεί από το δέρμα για 10 λεπτά (ανάλογα με την μάσκα). Έπειτα απομακρύνουμε με σφουγγάρι και νερό τα υπολείμματα. Στεγνώνουμε την περιοχή με μία πετσέτα και τοποθετούμε την κρέμα.</a:t>
            </a:r>
            <a:endParaRPr lang="el-GR" sz="2400" dirty="0"/>
          </a:p>
        </p:txBody>
      </p:sp>
      <p:sp>
        <p:nvSpPr>
          <p:cNvPr id="16" name="TextBox 15">
            <a:extLst>
              <a:ext uri="{FF2B5EF4-FFF2-40B4-BE49-F238E27FC236}">
                <a16:creationId xmlns:a16="http://schemas.microsoft.com/office/drawing/2014/main" id="{BAC84DA4-DF5A-45B5-935F-390292623547}"/>
              </a:ext>
            </a:extLst>
          </p:cNvPr>
          <p:cNvSpPr txBox="1"/>
          <p:nvPr/>
        </p:nvSpPr>
        <p:spPr>
          <a:xfrm>
            <a:off x="644055" y="5636530"/>
            <a:ext cx="4168577" cy="600164"/>
          </a:xfrm>
          <a:prstGeom prst="rect">
            <a:avLst/>
          </a:prstGeom>
          <a:noFill/>
        </p:spPr>
        <p:txBody>
          <a:bodyPr wrap="square">
            <a:spAutoFit/>
          </a:bodyPr>
          <a:lstStyle/>
          <a:p>
            <a:r>
              <a:rPr lang="en-US" sz="1100" dirty="0"/>
              <a:t>https://assets.gy.digital/7QKRMT47xqjuZUIUXTEVlpiPuIQ=/fit-in/545x545/filters:fill(white)/s3.gy.digital%2F2happy_gr%2Fuploads%2Fasset%2Fdata%2F30524%2F5532_hand_mask_01.jpg</a:t>
            </a:r>
            <a:endParaRPr lang="el-GR" sz="1100" dirty="0"/>
          </a:p>
        </p:txBody>
      </p:sp>
      <p:sp>
        <p:nvSpPr>
          <p:cNvPr id="4" name="Θέση υποσέλιδου 3">
            <a:extLst>
              <a:ext uri="{FF2B5EF4-FFF2-40B4-BE49-F238E27FC236}">
                <a16:creationId xmlns:a16="http://schemas.microsoft.com/office/drawing/2014/main" id="{4BB47232-45EB-4F77-8421-F2BAF94A0147}"/>
              </a:ext>
            </a:extLst>
          </p:cNvPr>
          <p:cNvSpPr>
            <a:spLocks noGrp="1"/>
          </p:cNvSpPr>
          <p:nvPr>
            <p:ph type="ftr" sz="quarter" idx="11"/>
          </p:nvPr>
        </p:nvSpPr>
        <p:spPr/>
        <p:txBody>
          <a:bodyPr/>
          <a:lstStyle/>
          <a:p>
            <a:r>
              <a:rPr lang="el-GR"/>
              <a:t>ΕΚΠΑΙΔΕΥΤΙΚΟΣ: ΜΟΝΙΑΚΗ ΦΩΤΕΙΝΗ</a:t>
            </a:r>
            <a:endParaRPr lang="el-GR" dirty="0"/>
          </a:p>
        </p:txBody>
      </p:sp>
    </p:spTree>
    <p:extLst>
      <p:ext uri="{BB962C8B-B14F-4D97-AF65-F5344CB8AC3E}">
        <p14:creationId xmlns:p14="http://schemas.microsoft.com/office/powerpoint/2010/main" val="2334208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42E995-BED1-40C4-A1B1-94DF963B47E1}"/>
              </a:ext>
            </a:extLst>
          </p:cNvPr>
          <p:cNvSpPr>
            <a:spLocks noGrp="1"/>
          </p:cNvSpPr>
          <p:nvPr>
            <p:ph idx="1"/>
          </p:nvPr>
        </p:nvSpPr>
        <p:spPr/>
        <p:txBody>
          <a:bodyPr/>
          <a:lstStyle/>
          <a:p>
            <a:r>
              <a:rPr lang="en-US" dirty="0">
                <a:hlinkClick r:id="rId2"/>
              </a:rPr>
              <a:t>https://www.youtube.com/watch?v=hJMye6Eaaio</a:t>
            </a:r>
            <a:endParaRPr lang="el-GR" dirty="0"/>
          </a:p>
          <a:p>
            <a:r>
              <a:rPr lang="el-GR" dirty="0"/>
              <a:t>ΠΗΓΗ ΒΙΒΛΙΟ ΑΙΣΘΗΤΙΚΗ ΑΚΡΩΝ ΟΝΥΧΟΠΛΑΣΤΙΚΗ Γ ΕΠΑΛ ΤΟΜΕΑΣ ΑΙΣΘΗΤΙΚΗΣ  ΚΟΜΜΩΤΙΚΗΣ</a:t>
            </a:r>
          </a:p>
          <a:p>
            <a:r>
              <a:rPr lang="el-GR" dirty="0"/>
              <a:t>ΙΤΥΕ ΔΙΟΦΑΝΤΟΣ  ΑΣΗΜΑΚΗ Π. ΘΕΟΔΩΡΟΠΟΥΛΟΥ Μ. ΚΩΝΣΤΑΝΤΙΝΙΔΟΥ Ε. </a:t>
            </a:r>
            <a:r>
              <a:rPr lang="el-GR"/>
              <a:t>ΜΠΟΝΤΙΑ Χ.</a:t>
            </a:r>
          </a:p>
          <a:p>
            <a:endParaRPr lang="el-GR" dirty="0"/>
          </a:p>
          <a:p>
            <a:endParaRPr lang="el-GR" dirty="0"/>
          </a:p>
        </p:txBody>
      </p:sp>
    </p:spTree>
    <p:extLst>
      <p:ext uri="{BB962C8B-B14F-4D97-AF65-F5344CB8AC3E}">
        <p14:creationId xmlns:p14="http://schemas.microsoft.com/office/powerpoint/2010/main" val="2953279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F09A5-230C-4AC1-B0A9-8DF942B6217C}"/>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82A89BD6-6984-4A5B-BD97-4694555D0918}"/>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1306841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346</Words>
  <Application>Microsoft Office PowerPoint</Application>
  <PresentationFormat>Widescreen</PresentationFormat>
  <Paragraphs>15</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TimesNewRomanPS-BoldItalicMT</vt:lpstr>
      <vt:lpstr>TimesNewRomanPS-ItalicMT</vt:lpstr>
      <vt:lpstr>TimesNewRomanPSMT</vt:lpstr>
      <vt:lpstr>Office Theme</vt:lpstr>
      <vt:lpstr>SPA ΧΕΡΙΩΝ</vt:lpstr>
      <vt:lpstr>ΚΑΛΛΥΝΤΙΚΑ</vt:lpstr>
      <vt:lpstr>ΚΑΛΛΥΝΤΙΚΑ</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Fofi</dc:creator>
  <cp:lastModifiedBy>Fofi Moniaki</cp:lastModifiedBy>
  <cp:revision>3</cp:revision>
  <dcterms:created xsi:type="dcterms:W3CDTF">2021-11-14T15:49:24Z</dcterms:created>
  <dcterms:modified xsi:type="dcterms:W3CDTF">2026-01-02T13:33:56Z</dcterms:modified>
</cp:coreProperties>
</file>