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ΗΠΑΤΙΤΙΔΑ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Εκπαιδευτικό Υλικό Νοσηλευτικής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Πρόληψη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Εμβόλια Α &amp; Β</a:t>
            </a:r>
          </a:p>
          <a:p>
            <a:r>
              <a:t>Υγιεινή</a:t>
            </a:r>
          </a:p>
          <a:p>
            <a:r>
              <a:t>Ασφαλές σεξ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Νοσηλευτική Πρόληψη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Γάντια</a:t>
            </a:r>
          </a:p>
          <a:p>
            <a:r>
              <a:t>Αποφυγή αίματος</a:t>
            </a:r>
          </a:p>
          <a:p>
            <a:r>
              <a:t>Ασφαλής απόρριψη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Θεραπεία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Α: υποστηρικτική</a:t>
            </a:r>
          </a:p>
          <a:p>
            <a:r>
              <a:t>Β,C: αντιικά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Νοσηλευτική Φροντίδα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Ανάπαυση</a:t>
            </a:r>
          </a:p>
          <a:p>
            <a:r>
              <a:t>Διατροφή</a:t>
            </a:r>
          </a:p>
          <a:p>
            <a:r>
              <a:t>Παρακολούθηση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Εκπαίδευση Ασθενούς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Όχι αλκοόλ</a:t>
            </a:r>
          </a:p>
          <a:p>
            <a:r>
              <a:t>Συμμόρφωση</a:t>
            </a:r>
          </a:p>
          <a:p>
            <a:r>
              <a:t>Έλεγχος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Πρόληψη και έγκαιρη θεραπεία είναι κρίσιμες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Ηπατίτιδα - Ορισμός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Φλεγμονή του ήπατος.</a:t>
            </a:r>
          </a:p>
          <a:p>
            <a:r>
              <a:t>Αίτια: ιοί, φάρμακα, αλκοόλ.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Λειτουργίες Ήπατος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Μεταβολισμός</a:t>
            </a:r>
          </a:p>
          <a:p>
            <a:r>
              <a:t>Παραγωγή χολής</a:t>
            </a:r>
          </a:p>
          <a:p>
            <a:r>
              <a:t>Αποτοξίνωση</a:t>
            </a:r>
          </a:p>
          <a:p>
            <a:r>
              <a:t>Αποθήκευση βιταμινών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Είδη Ηπατίτιδας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Α, Β, C, D, 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Ηπατίτιδα Α &amp; 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Μετάδοση: τροφή/νερό</a:t>
            </a:r>
          </a:p>
          <a:p>
            <a:r>
              <a:t>Οξεία μορφή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Ηπατίτιδα Β, C,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Μετάδοση: αίμα, σεξ</a:t>
            </a:r>
          </a:p>
          <a:p>
            <a:r>
              <a:t>Χρόνια μορφή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Τρόποι Μετάδοσης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Αίμα</a:t>
            </a:r>
          </a:p>
          <a:p>
            <a:r>
              <a:t>Σεξ</a:t>
            </a:r>
          </a:p>
          <a:p>
            <a:r>
              <a:t>Μητέρα-παιδί</a:t>
            </a:r>
          </a:p>
          <a:p>
            <a:r>
              <a:t>Τροφή/νερό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Συμπτώματα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Κόπωση</a:t>
            </a:r>
          </a:p>
          <a:p>
            <a:r>
              <a:t>Ναυτία</a:t>
            </a:r>
          </a:p>
          <a:p>
            <a:r>
              <a:t>Ίκτερος</a:t>
            </a:r>
          </a:p>
          <a:p>
            <a:r>
              <a:t>Σκούρα ούρα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Επιπλοκές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Κίρρωση</a:t>
            </a:r>
          </a:p>
          <a:p>
            <a:r>
              <a:t>Ηπατική ανεπάρκεια</a:t>
            </a:r>
          </a:p>
          <a:p>
            <a:r>
              <a:t>Καρκίνος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