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5698" autoAdjust="0"/>
    <p:restoredTop sz="94660"/>
  </p:normalViewPr>
  <p:slideViewPr>
    <p:cSldViewPr>
      <p:cViewPr varScale="1">
        <p:scale>
          <a:sx n="65" d="100"/>
          <a:sy n="65" d="100"/>
        </p:scale>
        <p:origin x="-167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3520-EF23-469F-AD5A-091D29DFD70F}" type="datetimeFigureOut">
              <a:rPr lang="el-GR" smtClean="0"/>
              <a:pPr/>
              <a:t>26/1/2023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44D-C9B7-4107-88C1-E77AD44935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3520-EF23-469F-AD5A-091D29DFD70F}" type="datetimeFigureOut">
              <a:rPr lang="el-GR" smtClean="0"/>
              <a:pPr/>
              <a:t>26/1/2023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44D-C9B7-4107-88C1-E77AD44935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3520-EF23-469F-AD5A-091D29DFD70F}" type="datetimeFigureOut">
              <a:rPr lang="el-GR" smtClean="0"/>
              <a:pPr/>
              <a:t>26/1/2023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44D-C9B7-4107-88C1-E77AD44935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3520-EF23-469F-AD5A-091D29DFD70F}" type="datetimeFigureOut">
              <a:rPr lang="el-GR" smtClean="0"/>
              <a:pPr/>
              <a:t>26/1/2023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44D-C9B7-4107-88C1-E77AD44935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3520-EF23-469F-AD5A-091D29DFD70F}" type="datetimeFigureOut">
              <a:rPr lang="el-GR" smtClean="0"/>
              <a:pPr/>
              <a:t>26/1/2023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44D-C9B7-4107-88C1-E77AD44935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3520-EF23-469F-AD5A-091D29DFD70F}" type="datetimeFigureOut">
              <a:rPr lang="el-GR" smtClean="0"/>
              <a:pPr/>
              <a:t>26/1/2023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44D-C9B7-4107-88C1-E77AD44935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3520-EF23-469F-AD5A-091D29DFD70F}" type="datetimeFigureOut">
              <a:rPr lang="el-GR" smtClean="0"/>
              <a:pPr/>
              <a:t>26/1/2023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44D-C9B7-4107-88C1-E77AD44935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3520-EF23-469F-AD5A-091D29DFD70F}" type="datetimeFigureOut">
              <a:rPr lang="el-GR" smtClean="0"/>
              <a:pPr/>
              <a:t>26/1/2023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44D-C9B7-4107-88C1-E77AD44935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3520-EF23-469F-AD5A-091D29DFD70F}" type="datetimeFigureOut">
              <a:rPr lang="el-GR" smtClean="0"/>
              <a:pPr/>
              <a:t>26/1/2023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44D-C9B7-4107-88C1-E77AD44935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3520-EF23-469F-AD5A-091D29DFD70F}" type="datetimeFigureOut">
              <a:rPr lang="el-GR" smtClean="0"/>
              <a:pPr/>
              <a:t>26/1/2023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44D-C9B7-4107-88C1-E77AD44935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3520-EF23-469F-AD5A-091D29DFD70F}" type="datetimeFigureOut">
              <a:rPr lang="el-GR" smtClean="0"/>
              <a:pPr/>
              <a:t>26/1/2023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44D-C9B7-4107-88C1-E77AD449350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23520-EF23-469F-AD5A-091D29DFD70F}" type="datetimeFigureOut">
              <a:rPr lang="el-GR" smtClean="0"/>
              <a:pPr/>
              <a:t>26/1/2023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5144D-C9B7-4107-88C1-E77AD449350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Θ.Μ.Σ.Σ.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πιο πλατιά και επίπεδη περιοχή του σώματος</a:t>
            </a:r>
          </a:p>
          <a:p>
            <a:r>
              <a:rPr lang="el-GR" dirty="0" smtClean="0"/>
              <a:t>Προσοχή στις οστικές περιοχές – ακανθώδεις αποφύσεις</a:t>
            </a:r>
          </a:p>
          <a:p>
            <a:r>
              <a:rPr lang="el-GR" dirty="0" smtClean="0"/>
              <a:t>12 σπόνδυλοι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Μύες Θ.Μ.Σ.Σ.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Τραπεζοειδής</a:t>
            </a:r>
          </a:p>
          <a:p>
            <a:r>
              <a:rPr lang="el-GR" dirty="0" smtClean="0"/>
              <a:t>Πλατύς ραχιαίος</a:t>
            </a:r>
          </a:p>
          <a:p>
            <a:r>
              <a:rPr lang="el-GR" dirty="0" smtClean="0"/>
              <a:t>Ρομβοειδής</a:t>
            </a:r>
          </a:p>
          <a:p>
            <a:r>
              <a:rPr lang="el-GR" dirty="0" smtClean="0"/>
              <a:t>Μείζων </a:t>
            </a:r>
            <a:r>
              <a:rPr lang="el-GR" dirty="0" err="1" smtClean="0"/>
              <a:t>στρογγύλος</a:t>
            </a:r>
            <a:endParaRPr lang="el-GR" dirty="0" smtClean="0"/>
          </a:p>
          <a:p>
            <a:r>
              <a:rPr lang="el-GR" dirty="0" smtClean="0"/>
              <a:t>Ελάσσων </a:t>
            </a:r>
            <a:r>
              <a:rPr lang="el-GR" dirty="0" err="1" smtClean="0"/>
              <a:t>στρογγύλος</a:t>
            </a:r>
            <a:endParaRPr lang="el-GR" dirty="0" smtClean="0"/>
          </a:p>
          <a:p>
            <a:r>
              <a:rPr lang="el-GR" dirty="0" err="1" smtClean="0"/>
              <a:t>Υπακάνθιος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7" name="6 - Θέση περιεχομένου" descr="IMG_20210509_21304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1785926"/>
            <a:ext cx="4189578" cy="271464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Τεχνικές μάλαξης Θ.Μ.Σ.Σ.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b="1" i="1" u="sng" dirty="0" smtClean="0"/>
              <a:t>ΠΙΕΣΕΙΣ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Ολισθήσεις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Θωπείες</a:t>
            </a:r>
          </a:p>
          <a:p>
            <a:pPr>
              <a:buFont typeface="Wingdings" pitchFamily="2" charset="2"/>
              <a:buChar char="Ø"/>
            </a:pPr>
            <a:r>
              <a:rPr lang="el-GR" dirty="0" err="1" smtClean="0"/>
              <a:t>Ανατρίψεις</a:t>
            </a: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Ζυμώματα</a:t>
            </a:r>
          </a:p>
          <a:p>
            <a:r>
              <a:rPr lang="el-GR" b="1" i="1" u="sng" dirty="0" smtClean="0"/>
              <a:t>ΠΛΗΞΕΙΣ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Πελεκισμοί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Πλαταγίσματα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Βεντούζες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Ραπίσματα</a:t>
            </a:r>
          </a:p>
          <a:p>
            <a:pPr>
              <a:buFont typeface="Wingdings" pitchFamily="2" charset="2"/>
              <a:buChar char="Ø"/>
            </a:pPr>
            <a:r>
              <a:rPr lang="el-GR" dirty="0" err="1" smtClean="0"/>
              <a:t>Κονδυλισμοί</a:t>
            </a: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Δακτυλικές επικρούσεις</a:t>
            </a:r>
          </a:p>
          <a:p>
            <a:r>
              <a:rPr lang="el-GR" b="1" i="1" u="sng" dirty="0" smtClean="0"/>
              <a:t>ΔΟΝΗΣΕΙΣ</a:t>
            </a:r>
            <a:endParaRPr lang="el-GR" b="1" i="1" u="sn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el-GR" i="1" u="sng" dirty="0" smtClean="0"/>
              <a:t>Θέση ασθενή</a:t>
            </a:r>
            <a:r>
              <a:rPr lang="el-GR" dirty="0" smtClean="0"/>
              <a:t>: ύπτια με ένα μαξιλάρι κάτω από την κοιλιά και ένα κάτω από την ΠΔΚ</a:t>
            </a:r>
          </a:p>
          <a:p>
            <a:endParaRPr lang="el-GR" dirty="0" smtClean="0"/>
          </a:p>
          <a:p>
            <a:pPr>
              <a:buNone/>
            </a:pPr>
            <a:r>
              <a:rPr lang="el-GR" i="1" u="sng" dirty="0" smtClean="0">
                <a:solidFill>
                  <a:schemeClr val="accent2">
                    <a:lumMod val="75000"/>
                  </a:schemeClr>
                </a:solidFill>
              </a:rPr>
              <a:t>Θωπείες</a:t>
            </a:r>
          </a:p>
          <a:p>
            <a:pPr>
              <a:buNone/>
            </a:pPr>
            <a:endParaRPr lang="el-GR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3 - Εικόνα" descr="IMG_20210509_2133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071810"/>
            <a:ext cx="3143272" cy="2196154"/>
          </a:xfrm>
          <a:prstGeom prst="rect">
            <a:avLst/>
          </a:prstGeom>
        </p:spPr>
      </p:pic>
      <p:pic>
        <p:nvPicPr>
          <p:cNvPr id="5" name="4 - Εικόνα" descr="IMG_20210509_213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071810"/>
            <a:ext cx="3159130" cy="22072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600" i="1" u="sng" dirty="0" err="1" smtClean="0">
                <a:solidFill>
                  <a:schemeClr val="accent2">
                    <a:lumMod val="75000"/>
                  </a:schemeClr>
                </a:solidFill>
              </a:rPr>
              <a:t>ανατρίψεις</a:t>
            </a:r>
            <a:endParaRPr lang="el-GR" sz="3600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3 - Θέση περιεχομένου" descr="IMG_20210509_2147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4071942"/>
            <a:ext cx="3368772" cy="2054244"/>
          </a:xfrm>
        </p:spPr>
      </p:pic>
      <p:pic>
        <p:nvPicPr>
          <p:cNvPr id="5" name="4 - Εικόνα" descr="IMG_20210509_2135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5" y="1428736"/>
            <a:ext cx="3085883" cy="2071702"/>
          </a:xfrm>
          <a:prstGeom prst="rect">
            <a:avLst/>
          </a:prstGeom>
        </p:spPr>
      </p:pic>
      <p:pic>
        <p:nvPicPr>
          <p:cNvPr id="6" name="5 - Εικόνα" descr="IMG_20210509_2134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1357298"/>
            <a:ext cx="3000396" cy="2033602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2571736" y="6143644"/>
            <a:ext cx="3873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Ανατρίψεις</a:t>
            </a:r>
            <a:r>
              <a:rPr lang="el-GR" dirty="0" smtClean="0"/>
              <a:t> γύρω από τις ωμοπλάτες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600" i="1" u="sng" dirty="0" smtClean="0">
                <a:solidFill>
                  <a:schemeClr val="accent2">
                    <a:lumMod val="75000"/>
                  </a:schemeClr>
                </a:solidFill>
              </a:rPr>
              <a:t>ζυμώματα</a:t>
            </a:r>
            <a:endParaRPr lang="el-GR" sz="3600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3 - Θέση περιεχομένου" descr="IMG_20210509_2148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2857519" cy="1893057"/>
          </a:xfrm>
        </p:spPr>
      </p:pic>
      <p:pic>
        <p:nvPicPr>
          <p:cNvPr id="5" name="4 - Εικόνα" descr="IMG_20210509_2128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643051"/>
            <a:ext cx="2928958" cy="1913694"/>
          </a:xfrm>
          <a:prstGeom prst="rect">
            <a:avLst/>
          </a:prstGeom>
        </p:spPr>
      </p:pic>
      <p:pic>
        <p:nvPicPr>
          <p:cNvPr id="6" name="5 - Εικόνα" descr="IMG_20210509_2126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4071942"/>
            <a:ext cx="2786082" cy="1952897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642910" y="3357562"/>
            <a:ext cx="2641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Ζυμώματα με τις παλάμες</a:t>
            </a:r>
          </a:p>
          <a:p>
            <a:r>
              <a:rPr lang="el-GR" dirty="0" smtClean="0"/>
              <a:t>στην περιοχή της ράχης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4786314" y="3500438"/>
            <a:ext cx="390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 τα δάκτυλα </a:t>
            </a:r>
            <a:r>
              <a:rPr lang="el-GR" dirty="0" err="1" smtClean="0"/>
              <a:t>στοους</a:t>
            </a:r>
            <a:r>
              <a:rPr lang="el-GR" dirty="0" smtClean="0"/>
              <a:t> </a:t>
            </a:r>
            <a:r>
              <a:rPr lang="el-GR" dirty="0" err="1" smtClean="0"/>
              <a:t>ιερονωτιαίους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5143504" y="607220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Ζυμώματα στους μύες της ωμοπλάτης</a:t>
            </a:r>
            <a:endParaRPr lang="el-GR" dirty="0"/>
          </a:p>
        </p:txBody>
      </p:sp>
      <p:pic>
        <p:nvPicPr>
          <p:cNvPr id="10" name="9 - Εικόνα" descr="IMG_20210509_2125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4071942"/>
            <a:ext cx="2643206" cy="1789633"/>
          </a:xfrm>
          <a:prstGeom prst="rect">
            <a:avLst/>
          </a:prstGeom>
        </p:spPr>
      </p:pic>
      <p:sp>
        <p:nvSpPr>
          <p:cNvPr id="11" name="10 - TextBox"/>
          <p:cNvSpPr txBox="1"/>
          <p:nvPr/>
        </p:nvSpPr>
        <p:spPr>
          <a:xfrm>
            <a:off x="714348" y="5857892"/>
            <a:ext cx="322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Ζυμώματα στον πλατύ ραχιαίο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IMG_20210509_2122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3929066"/>
            <a:ext cx="3034720" cy="2143140"/>
          </a:xfrm>
          <a:prstGeom prst="rect">
            <a:avLst/>
          </a:prstGeom>
        </p:spPr>
      </p:pic>
      <p:pic>
        <p:nvPicPr>
          <p:cNvPr id="5" name="4 - Εικόνα" descr="IMG_20210509_2123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9" y="4000505"/>
            <a:ext cx="3119600" cy="2143140"/>
          </a:xfrm>
          <a:prstGeom prst="rect">
            <a:avLst/>
          </a:prstGeom>
        </p:spPr>
      </p:pic>
      <p:pic>
        <p:nvPicPr>
          <p:cNvPr id="6" name="5 - Εικόνα" descr="IMG_20210509_2124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285860"/>
            <a:ext cx="3081697" cy="2102854"/>
          </a:xfrm>
          <a:prstGeom prst="rect">
            <a:avLst/>
          </a:prstGeom>
        </p:spPr>
      </p:pic>
      <p:pic>
        <p:nvPicPr>
          <p:cNvPr id="7" name="6 - Εικόνα" descr="IMG_20210509_2124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1214422"/>
            <a:ext cx="3000396" cy="2155271"/>
          </a:xfrm>
          <a:prstGeom prst="rect">
            <a:avLst/>
          </a:prstGeom>
        </p:spPr>
      </p:pic>
      <p:sp>
        <p:nvSpPr>
          <p:cNvPr id="9" name="8 - TextBox"/>
          <p:cNvSpPr txBox="1"/>
          <p:nvPr/>
        </p:nvSpPr>
        <p:spPr>
          <a:xfrm>
            <a:off x="928662" y="285728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u="sng" dirty="0" smtClean="0">
                <a:solidFill>
                  <a:schemeClr val="accent2">
                    <a:lumMod val="75000"/>
                  </a:schemeClr>
                </a:solidFill>
              </a:rPr>
              <a:t>ΠΛΗΞΕΙΣ</a:t>
            </a:r>
            <a:endParaRPr lang="el-GR" sz="32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928662" y="3357562"/>
            <a:ext cx="123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πελεκισμοί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785786" y="614364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κονδυλισμοί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5500694" y="6072206"/>
            <a:ext cx="243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Δακτυλικές επικρούσεις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5357818" y="3286124"/>
            <a:ext cx="325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Πελεκισμοί με κλειστές παλάμες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600" i="1" u="sng" dirty="0" smtClean="0">
                <a:solidFill>
                  <a:schemeClr val="accent2">
                    <a:lumMod val="75000"/>
                  </a:schemeClr>
                </a:solidFill>
              </a:rPr>
              <a:t>Πλάγια περιοχή του θώρακα</a:t>
            </a:r>
            <a:endParaRPr lang="el-GR" sz="3600" dirty="0"/>
          </a:p>
        </p:txBody>
      </p:sp>
      <p:pic>
        <p:nvPicPr>
          <p:cNvPr id="6" name="5 - Θέση περιεχομένου" descr="IMG_20210517_1142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785926"/>
            <a:ext cx="3071834" cy="2368575"/>
          </a:xfrm>
        </p:spPr>
      </p:pic>
      <p:pic>
        <p:nvPicPr>
          <p:cNvPr id="7" name="6 - Εικόνα" descr="IMG_20210517_1143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714752"/>
            <a:ext cx="3071834" cy="23681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600" i="1" u="sng" dirty="0" smtClean="0">
                <a:solidFill>
                  <a:schemeClr val="accent2">
                    <a:lumMod val="75000"/>
                  </a:schemeClr>
                </a:solidFill>
              </a:rPr>
              <a:t>Πλάγια περιοχή του θώρακα</a:t>
            </a:r>
            <a:endParaRPr lang="el-GR" sz="3600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3 - Θέση περιεχομένου" descr="IMG_20210517_1141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00174"/>
            <a:ext cx="3000396" cy="1869741"/>
          </a:xfrm>
        </p:spPr>
      </p:pic>
      <p:pic>
        <p:nvPicPr>
          <p:cNvPr id="5" name="4 - Εικόνα" descr="IMG_20210517_1141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4572008"/>
            <a:ext cx="3632200" cy="1371600"/>
          </a:xfrm>
          <a:prstGeom prst="rect">
            <a:avLst/>
          </a:prstGeom>
        </p:spPr>
      </p:pic>
      <p:pic>
        <p:nvPicPr>
          <p:cNvPr id="6" name="5 - Εικόνα" descr="IMG_20210517_1140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500174"/>
            <a:ext cx="3000396" cy="1899937"/>
          </a:xfrm>
          <a:prstGeom prst="rect">
            <a:avLst/>
          </a:prstGeom>
        </p:spPr>
      </p:pic>
      <p:pic>
        <p:nvPicPr>
          <p:cNvPr id="7" name="6 - Εικόνα" descr="IMG_20210517_114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4214818"/>
            <a:ext cx="2631421" cy="1643074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1142976" y="3357562"/>
            <a:ext cx="207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Πλήξεις – Βεντούζες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5286380" y="3429000"/>
            <a:ext cx="276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Ημιπρηνή</a:t>
            </a:r>
            <a:r>
              <a:rPr lang="el-GR" dirty="0" smtClean="0"/>
              <a:t> θέση - Βεντούζες</a:t>
            </a:r>
            <a:endParaRPr lang="el-GR" dirty="0"/>
          </a:p>
        </p:txBody>
      </p:sp>
      <p:sp>
        <p:nvSpPr>
          <p:cNvPr id="10" name="9 - Βέλος προς τα κάτω"/>
          <p:cNvSpPr/>
          <p:nvPr/>
        </p:nvSpPr>
        <p:spPr>
          <a:xfrm>
            <a:off x="6858016" y="3786190"/>
            <a:ext cx="45719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TextBox"/>
          <p:cNvSpPr txBox="1"/>
          <p:nvPr/>
        </p:nvSpPr>
        <p:spPr>
          <a:xfrm>
            <a:off x="1214414" y="5929330"/>
            <a:ext cx="109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Δονήσεις 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121</Words>
  <Application>Microsoft Office PowerPoint</Application>
  <PresentationFormat>Προβολή στην οθόνη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Θ.Μ.Σ.Σ.</vt:lpstr>
      <vt:lpstr>Μύες Θ.Μ.Σ.Σ.</vt:lpstr>
      <vt:lpstr>Τεχνικές μάλαξης Θ.Μ.Σ.Σ.</vt:lpstr>
      <vt:lpstr>Διαφάνεια 4</vt:lpstr>
      <vt:lpstr>ανατρίψεις</vt:lpstr>
      <vt:lpstr>ζυμώματα</vt:lpstr>
      <vt:lpstr>Διαφάνεια 7</vt:lpstr>
      <vt:lpstr>Πλάγια περιοχή του θώρακα</vt:lpstr>
      <vt:lpstr>Πλάγια περιοχή του θώρακα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ΜΑΛΑΞΗ ΣΤΗΝ Α.Μ.Σ.Σ.  &amp; Θ.Μ.Σ.Σ. (αυχένας &amp; ράχη)</dc:title>
  <dc:creator>Lenovo</dc:creator>
  <cp:lastModifiedBy>Lenovo</cp:lastModifiedBy>
  <cp:revision>25</cp:revision>
  <dcterms:created xsi:type="dcterms:W3CDTF">2021-05-11T05:53:11Z</dcterms:created>
  <dcterms:modified xsi:type="dcterms:W3CDTF">2023-01-26T08:10:51Z</dcterms:modified>
</cp:coreProperties>
</file>