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D51AB-3D10-08CA-9B43-FD2F237B4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27AE3-19F4-7945-39CF-DB84E8212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75E85-1729-6E87-EE43-761D7247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C34EF-081D-205E-2E3F-84D111FD3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22B1B-A924-BDF6-3B19-88D34F57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724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13D72-3816-8DEE-5F7F-5B3056C2C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435C08-A739-BD1D-387B-C0107BFCB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13B27-3EA8-B2E2-AEE1-2B5D2FAC0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55DCA-C615-665C-55A5-F2B6BDFC5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774AD-3C54-2337-E9AE-F1286B500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143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70F9BF-0F9A-5E85-4E18-DB18336727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276AFA-2D2D-9339-D49F-5369D0286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F76AF-D7BC-FA06-4C0D-9F4161C15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A699D-9CA7-45DC-5B07-8DBB078A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C9778-DEEC-3C5E-5C73-32FD575A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326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5AF0C-2179-357C-CACE-88521AA94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E0D1-B93F-9476-B95B-F5A7170B3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65204-FF8A-4FE2-1FB3-2CFBF6D0E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85F1B-5688-311A-72FC-4F929933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0DE4C-91E8-556F-3276-FE74E0C40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168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17FE9-54AE-9663-158F-3ED1256D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ED29C-67FC-F7F8-02AF-B4DBDCC3E2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70D8F-D2CA-B19E-E92F-9400D69E2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6AEFB-7261-B1A8-0FCB-21B47313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8EA6B-6E2B-AC44-2851-A1A5BE204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205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91983-8449-9B46-770E-CC3885EB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F9A39-BC3A-0A42-B1C3-D4ECACD91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60C3E-D626-A399-A1C0-EC702C6F8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71DF1-DC13-2EEC-419A-31310EC2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7A1889-16CE-B1EF-7A9E-5A689C9D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0251C-62D4-37A7-05FC-77AA2F07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8643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5583-F807-FFDE-1C04-009C6CFB7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97EFD-CBAC-A147-F264-F35D8A2AF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0403CD-9360-C919-22CB-84A78F87F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159251-5F22-24D0-E4A8-7AB5173CB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E08BA-7E93-58EA-2418-88AD77644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CBA809-E4FE-ACB6-E354-5A0C8CE92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0CD4E1-D636-DEB4-34B3-5B3513D93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8C1CB7-1F50-768F-AED7-CA1D72F0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071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A437-A337-B37B-A21F-3E6CC596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7B1D4E-E962-74D3-2C27-6FF908B1C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9F2A11-6444-1357-2E89-428DCFD3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DCF2A-446F-7AC9-62E9-88412155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826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D8E1B0-305D-27E9-AA07-BC9675B5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211F32-C0D5-BF8E-52F9-410B05AF7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6E07F-48CE-BEA7-B62F-982CAABDC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238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D1D6E-F6A1-8D73-63D6-5F964500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5F573-EBCC-702C-D50C-3B3D9921F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64935-E4DD-B674-B516-F3BA8FDAD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37796-20AB-6350-C754-82098EAE7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91199-B641-1817-EEA1-588AE8D2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5E204-676F-43DD-93BA-2924B7E1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763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923A1-B11E-9283-BF3E-E782767F2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4236DA-0D42-6FD4-659D-86290A5B9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997610-AB3E-CCA9-E740-0A1BC73A7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333D4-819C-C696-9DF5-66ACD6B40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39298-59F9-25B4-EB5A-E9B0EA65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C1042-FB5F-0948-22FF-3FCC3FA5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687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F34364-2DF2-3592-C845-5D42708B7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0CDF4-8D55-EBA5-3AAF-1A9A308D5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10A30-091C-181A-203E-0C560F4AC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11118-038F-CD4E-8D90-0EA7A7E16E39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CB181-237C-5E8E-0807-9A5BAC4FF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E842C-2E89-CE11-3E6B-02BDA880A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559DE-3A2E-AA4F-8752-9EF00E0949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47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DE82-A731-CFA6-4F6A-5536CBFE86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Χειρισμοί μάλαξης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9DD87-F5AC-324C-F14C-5F8558E62C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210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D9B8-5BB8-6F45-A209-31C02DE8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πιέσεις ξεκινούν ήπια και σταδιακά αυξάνεται η πίεση και η ένταση τους.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49005-2069-F929-45F3-CABBBC72E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u="sng" dirty="0"/>
              <a:t>Πιέσεις</a:t>
            </a:r>
            <a:r>
              <a:rPr lang="el-GR" dirty="0"/>
              <a:t> :</a:t>
            </a:r>
          </a:p>
          <a:p>
            <a:r>
              <a:rPr lang="el-GR" dirty="0"/>
              <a:t>Θωπείες</a:t>
            </a:r>
          </a:p>
          <a:p>
            <a:r>
              <a:rPr lang="el-GR" dirty="0" err="1"/>
              <a:t>Ανατρίψεις</a:t>
            </a:r>
            <a:r>
              <a:rPr lang="el-GR" dirty="0"/>
              <a:t>. Θωπείες με μεγαλύτερη πίεση. </a:t>
            </a:r>
          </a:p>
          <a:p>
            <a:r>
              <a:rPr lang="el-GR" dirty="0"/>
              <a:t>Επιβολές. Τοπικές πιέσεις. Γίνονται με την </a:t>
            </a:r>
            <a:r>
              <a:rPr lang="el-GR" dirty="0" err="1"/>
              <a:t>παλάμη,το</a:t>
            </a:r>
            <a:r>
              <a:rPr lang="el-GR" dirty="0"/>
              <a:t> </a:t>
            </a:r>
            <a:r>
              <a:rPr lang="el-GR" dirty="0" err="1"/>
              <a:t>θέναρ</a:t>
            </a:r>
            <a:r>
              <a:rPr lang="el-GR" dirty="0"/>
              <a:t>, το </a:t>
            </a:r>
            <a:r>
              <a:rPr lang="el-GR" dirty="0" err="1"/>
              <a:t>οπισθέναρ</a:t>
            </a:r>
            <a:r>
              <a:rPr lang="el-GR" dirty="0"/>
              <a:t> και τους αντίχειρες.</a:t>
            </a:r>
          </a:p>
          <a:p>
            <a:r>
              <a:rPr lang="el-GR" dirty="0"/>
              <a:t>Κυκλικές </a:t>
            </a:r>
            <a:r>
              <a:rPr lang="el-GR" dirty="0" err="1"/>
              <a:t>Ανατρίψεις</a:t>
            </a:r>
            <a:endParaRPr lang="el-GR" dirty="0"/>
          </a:p>
          <a:p>
            <a:r>
              <a:rPr lang="el-GR" dirty="0"/>
              <a:t>Ζυμώματα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4834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8F2D7-5B8D-1AA3-F837-0BE666FD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Πλήξεις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90C54-68B7-5D3A-F218-E68C52D5A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Πλαταγίσματα. Με ανοικτή παλάμη κάνουμε ελαφριά χτυπήματα.</a:t>
            </a:r>
          </a:p>
          <a:p>
            <a:r>
              <a:rPr lang="el-GR" dirty="0"/>
              <a:t>Δακτυλικές επικρούσεις. Με την τελευταία φάλαγγα των δακτύλων.</a:t>
            </a:r>
          </a:p>
          <a:p>
            <a:r>
              <a:rPr lang="el-GR" dirty="0"/>
              <a:t>Λαβές και τσιμπήματα</a:t>
            </a:r>
          </a:p>
          <a:p>
            <a:r>
              <a:rPr lang="el-GR" dirty="0"/>
              <a:t>Είναι πιο απότομες και εναλλάσσονται γρήγορα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1380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4533-4180-0AF5-FE7A-51298CAC2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Δονήσεις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B3BBC-C750-BF28-27AA-7A2915F17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Γίνονται με την παλάμη ή τα δάκτυλα και ρυθμικά. Σκοπός να προκαλέσουν μυϊκό τρόμο. </a:t>
            </a:r>
          </a:p>
        </p:txBody>
      </p:sp>
    </p:spTree>
    <p:extLst>
      <p:ext uri="{BB962C8B-B14F-4D97-AF65-F5344CB8AC3E}">
        <p14:creationId xmlns:p14="http://schemas.microsoft.com/office/powerpoint/2010/main" val="3457076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Χειρισμοί μάλαξης </vt:lpstr>
      <vt:lpstr>Οι πιέσεις ξεκινούν ήπια και σταδιακά αυξάνεται η πίεση και η ένταση τους. </vt:lpstr>
      <vt:lpstr>Πλήξεις </vt:lpstr>
      <vt:lpstr>Δονήσεις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Χειρισμοί μάλαξης </dc:title>
  <dc:creator>Rania Kosmi</dc:creator>
  <cp:lastModifiedBy>Rania Kosmi</cp:lastModifiedBy>
  <cp:revision>1</cp:revision>
  <dcterms:created xsi:type="dcterms:W3CDTF">2024-01-15T11:03:42Z</dcterms:created>
  <dcterms:modified xsi:type="dcterms:W3CDTF">2024-01-15T11:40:54Z</dcterms:modified>
</cp:coreProperties>
</file>