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7AAB5B-B8E5-532E-4A50-CA37881AB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89C53DA-77BC-4668-8B32-77D9D0D289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C05B212-F67E-B39C-673A-250143743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710FA7-E4E9-E60C-C396-385ED8D15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12E4D0-6BFB-6F5D-10A2-B5F3B596D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883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9178F8-A31F-A1FE-EC0F-604CBF734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75FBB22-153A-B1BE-F450-564B1C543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C3C27EC-D222-28C6-F1AE-808DF3A78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745592F-559D-7B83-15B4-FE7F38F4D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C1FC81B-40B9-ADD1-F330-21659124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3135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141941A-5115-56A7-C73E-C54B640025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AFF9ABE5-8CD2-053F-4915-62E6CF1E99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41C4D78-92A3-5177-5783-6EED6E5B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F2E3C6C-3751-ABBD-281B-4E78235DD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4B8BC79-C23B-4A8C-0A0D-168985728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1914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90EC95-F24D-DDA9-2210-D7BF98552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2375497-0C4A-D97A-4992-D3DB3A3AD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A02095E-2AC5-8118-289F-F87F10FA8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7CE8145-17F9-2439-ED69-57237E4E0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FE87C7B-FD89-D309-78F2-43196567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7177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422CCA-5CCB-BD3C-02DC-19401FBF7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72EE7EF-F102-79DD-2CD9-B30E5AC31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52A164E-E373-0593-C61A-B75029389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1C09F47-8714-07DA-DD8A-D4B929F31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3097535-BC6C-102B-5C02-786994675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347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214CCD-ECA5-60B2-53AF-6ADCA719E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9A6B17E-3DB0-E18F-0267-47DBC4946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E984FEE-2E9D-BCD5-B08C-035D5D7BBC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290ED8-C2B2-834D-47F4-362F266CB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8710B1C-02AB-232C-4B35-C5F1BA89A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12EF3C5-9ABF-000A-08AD-89951771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323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765A4A-9328-8A33-ACB5-1F4B2B85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10BAA60-9270-5860-FAEC-59F4E27FD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34CBC5D-C09F-5A75-7CD6-27D1122EAF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3050223E-6826-999D-F9C2-E8B3BF3A6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13323E23-6B80-559A-4628-A06955200C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F956A08-EAE2-6F81-627F-4C72241CB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3652FF0-ACA8-F335-8E84-BC81AB560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EC0BFCD-B706-B210-C389-EDE782718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0461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E128407-47CB-E906-7702-10A67B388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122A76D4-D3D1-A916-19A5-AB877C27B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307BB3E-D1F2-E11C-7F43-A0375D5E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51E0C48-908E-6AAF-2819-77333D7D1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6505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D0A4923-ADC5-2626-1B72-EBD11C83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6327B90E-9817-7BF2-DEC0-471EE474C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16DC31E-FC88-29C2-D1BE-8146F2F4E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60348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F7F56A5-27FC-EAC2-01EC-6278A2A36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3308292-FAF1-DB09-56C4-94AEB34C7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57D67E6-7C8D-9D87-DE01-88267D923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9F022BC-1555-B9F7-AFF9-8F96C13DE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FC4EF32-66A7-8E9C-A706-33310FF20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5B97201-B861-E915-E52B-112B9D7F6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64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6192D05-D117-F59A-5416-F8936A23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B838B08E-DFEE-9622-BFC8-54E3D8C0EE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CC66A91-903A-F985-3CB3-09BAD9FC09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BB14114-31E0-036E-2DE3-BBBBD669A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A66F445-F7A1-E30E-5F9C-6DABFD7A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30BE8FE-ADF1-272B-8109-822815649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171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8C1FDDDE-4FAF-E606-C082-D31F56C1C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85FABFA-205A-9346-3690-E543302AAB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2297F1-5B8C-1A86-59DF-06892BB46C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4656E-365E-4098-8E89-5712B02FFC93}" type="datetimeFigureOut">
              <a:rPr lang="el-GR" smtClean="0"/>
              <a:t>18/3/2024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A404946-5475-BC41-675F-2BD858F29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C98F95-7770-073F-14D1-45363B51B0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5C06C-F3FB-41F7-AFE3-1DF42E9F842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801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8E15CE7B-D7B0-3B81-29F5-951111B38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u="sng" dirty="0"/>
              <a:t>ΒΑΘΥΣ ΚΑΘΑΡΙΣΜΟΣ</a:t>
            </a:r>
          </a:p>
        </p:txBody>
      </p:sp>
      <p:sp>
        <p:nvSpPr>
          <p:cNvPr id="9" name="Θέση περιεχομένου 8">
            <a:extLst>
              <a:ext uri="{FF2B5EF4-FFF2-40B4-BE49-F238E27FC236}">
                <a16:creationId xmlns:a16="http://schemas.microsoft.com/office/drawing/2014/main" id="{87A005A1-A67F-3ABA-0994-4442EC69BA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060" dirty="0"/>
              <a:t>      ΣΤΑΔΙΑ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ΑΠΛΟΣ ΚΑΘΑΡΙΣΜΟΣ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  ΠΗΛΙΝΓΚ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ΑΤΜΟΛΟΥΤΡΟ( </a:t>
            </a:r>
            <a:r>
              <a:rPr lang="en-GB" sz="2060" dirty="0"/>
              <a:t>VAPOZONE)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ΕΞΑΓΩΓΗ ΣΜΗΓΜΑΤΟΣ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ΕΦΑΡΜΟΓΗ ΓΑΛΒΑΝΙΚΟΥ ΡΕΥΜΑΤΟΣ( ΣΑΠΩΝΟΠΟΙΗΣΗ)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ΕΦΑΡΜΟΓΗ ΥΨΙΣΥΧΝΩΝ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ΜΑΣΚΑ  ΑΝΤΙΦΛΟΓΙΣΤΙΚΗ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ΜΑΛΑΞΗ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ΜΑΣΚΑ ΕΝΥΔΑΤΙΚΗ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sz="2060" dirty="0"/>
              <a:t>ΚΡΕΜΑ ΗΜΕΡΑΣ</a:t>
            </a:r>
          </a:p>
          <a:p>
            <a:endParaRPr lang="el-GR" sz="2060" dirty="0"/>
          </a:p>
        </p:txBody>
      </p:sp>
    </p:spTree>
    <p:extLst>
      <p:ext uri="{BB962C8B-B14F-4D97-AF65-F5344CB8AC3E}">
        <p14:creationId xmlns:p14="http://schemas.microsoft.com/office/powerpoint/2010/main" val="61772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5D35AE-9CE1-F98B-1AC7-ECAACFB2A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b="1" u="sng" dirty="0"/>
              <a:t>ΑΤΜΟΛΟΥΤΡΟ (</a:t>
            </a:r>
            <a:r>
              <a:rPr lang="en-GB" sz="2800" b="1" u="sng" dirty="0"/>
              <a:t>VAPOZONE)</a:t>
            </a:r>
            <a:endParaRPr lang="el-GR" sz="2800" b="1" u="sng" dirty="0"/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FBE418EB-9417-8612-6438-8AA71D9E81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7316" y="1690689"/>
            <a:ext cx="2114830" cy="2787044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10E5B78-0CCF-14AE-4F53-C776A3533DF1}"/>
              </a:ext>
            </a:extLst>
          </p:cNvPr>
          <p:cNvSpPr txBox="1"/>
          <p:nvPr/>
        </p:nvSpPr>
        <p:spPr>
          <a:xfrm>
            <a:off x="3047215" y="1584697"/>
            <a:ext cx="3155622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1" dirty="0"/>
              <a:t> Ο ατμός </a:t>
            </a:r>
          </a:p>
          <a:p>
            <a:r>
              <a:rPr lang="el-GR" b="1" dirty="0"/>
              <a:t>ξεκουράζει</a:t>
            </a:r>
            <a:r>
              <a:rPr lang="el-GR" dirty="0"/>
              <a:t> την επιδερμίδα </a:t>
            </a:r>
          </a:p>
          <a:p>
            <a:r>
              <a:rPr lang="el-GR" dirty="0"/>
              <a:t>και βοηθάει στην </a:t>
            </a:r>
          </a:p>
          <a:p>
            <a:r>
              <a:rPr lang="el-GR" dirty="0"/>
              <a:t>απομάκρυνση των </a:t>
            </a:r>
            <a:r>
              <a:rPr lang="el-GR" dirty="0" err="1"/>
              <a:t>αχρήστων</a:t>
            </a:r>
            <a:r>
              <a:rPr lang="el-GR" dirty="0"/>
              <a:t> </a:t>
            </a:r>
          </a:p>
          <a:p>
            <a:r>
              <a:rPr lang="el-GR" dirty="0"/>
              <a:t>ουσιών με την</a:t>
            </a:r>
            <a:r>
              <a:rPr lang="el-GR" b="1" dirty="0"/>
              <a:t> εφίδρωση </a:t>
            </a:r>
            <a:r>
              <a:rPr lang="el-GR" dirty="0"/>
              <a:t>που </a:t>
            </a:r>
          </a:p>
          <a:p>
            <a:r>
              <a:rPr lang="el-GR" dirty="0"/>
              <a:t>προκαλεί.</a:t>
            </a:r>
          </a:p>
          <a:p>
            <a:r>
              <a:rPr lang="el-GR" dirty="0"/>
              <a:t> </a:t>
            </a:r>
            <a:r>
              <a:rPr lang="el-GR" b="1" dirty="0"/>
              <a:t>Ανοίγει </a:t>
            </a:r>
            <a:r>
              <a:rPr lang="el-GR" dirty="0"/>
              <a:t>τους </a:t>
            </a:r>
          </a:p>
          <a:p>
            <a:r>
              <a:rPr lang="el-GR" dirty="0"/>
              <a:t>πόρους έτσι ώστε οι </a:t>
            </a:r>
            <a:r>
              <a:rPr lang="el-GR" dirty="0" err="1"/>
              <a:t>φαγέσωρες</a:t>
            </a:r>
            <a:r>
              <a:rPr lang="el-GR" dirty="0"/>
              <a:t> </a:t>
            </a:r>
          </a:p>
          <a:p>
            <a:r>
              <a:rPr lang="el-GR" dirty="0"/>
              <a:t>να απομακρύνονται με </a:t>
            </a:r>
          </a:p>
          <a:p>
            <a:r>
              <a:rPr lang="el-GR" dirty="0"/>
              <a:t>μεγαλύτερη ευκολία και </a:t>
            </a:r>
          </a:p>
          <a:p>
            <a:r>
              <a:rPr lang="el-GR" dirty="0"/>
              <a:t>αυξάνει την κυκλοφορία, δια </a:t>
            </a:r>
          </a:p>
          <a:p>
            <a:r>
              <a:rPr lang="el-GR" dirty="0"/>
              <a:t>μέσου της οποίας οι άχρηστες </a:t>
            </a:r>
          </a:p>
          <a:p>
            <a:r>
              <a:rPr lang="el-GR" dirty="0"/>
              <a:t>ουσίες απομακρύνονται </a:t>
            </a:r>
          </a:p>
          <a:p>
            <a:r>
              <a:rPr lang="el-GR" dirty="0"/>
              <a:t>ευκολότερα.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22E0D4E-D170-2843-DA85-69F57F94EB15}"/>
              </a:ext>
            </a:extLst>
          </p:cNvPr>
          <p:cNvSpPr txBox="1"/>
          <p:nvPr/>
        </p:nvSpPr>
        <p:spPr>
          <a:xfrm>
            <a:off x="7202077" y="1690688"/>
            <a:ext cx="3930979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400" b="1" dirty="0"/>
              <a:t>Αντενδείξεις </a:t>
            </a:r>
          </a:p>
          <a:p>
            <a:endParaRPr lang="el-GR" sz="2400" b="1" dirty="0"/>
          </a:p>
          <a:p>
            <a:r>
              <a:rPr lang="el-GR" dirty="0"/>
              <a:t>1)   Ευαίσθητα δέρματα</a:t>
            </a:r>
          </a:p>
          <a:p>
            <a:r>
              <a:rPr lang="el-GR" dirty="0"/>
              <a:t>2)  Σπασμένα αγγεία</a:t>
            </a:r>
          </a:p>
          <a:p>
            <a:r>
              <a:rPr lang="el-GR" dirty="0"/>
              <a:t>3) </a:t>
            </a:r>
            <a:r>
              <a:rPr lang="el-GR" dirty="0" err="1"/>
              <a:t>Ροδόχρους</a:t>
            </a:r>
            <a:r>
              <a:rPr lang="el-GR" dirty="0"/>
              <a:t> Ακμή</a:t>
            </a:r>
          </a:p>
          <a:p>
            <a:r>
              <a:rPr lang="el-GR" dirty="0"/>
              <a:t>4) Αμυχές, ερεθισμοί ή φλεγμονές</a:t>
            </a:r>
          </a:p>
          <a:p>
            <a:r>
              <a:rPr lang="el-GR" dirty="0"/>
              <a:t>5) Διαβητικά άτομα με ευαισθησία στο δέρμα.</a:t>
            </a:r>
          </a:p>
        </p:txBody>
      </p:sp>
    </p:spTree>
    <p:extLst>
      <p:ext uri="{BB962C8B-B14F-4D97-AF65-F5344CB8AC3E}">
        <p14:creationId xmlns:p14="http://schemas.microsoft.com/office/powerpoint/2010/main" val="4028942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C0267D-47B3-CFD9-EBD5-2DC8E15CC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272"/>
            <a:ext cx="10515600" cy="728384"/>
          </a:xfrm>
        </p:spPr>
        <p:txBody>
          <a:bodyPr>
            <a:normAutofit fontScale="90000"/>
          </a:bodyPr>
          <a:lstStyle/>
          <a:p>
            <a:r>
              <a:rPr lang="el-GR" sz="3600" b="1" u="sng" dirty="0"/>
              <a:t>ΕΦΑΡΜΟΓΗ</a:t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4328A39-A221-1E43-A4AC-4C56BF081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3510"/>
            <a:ext cx="10515600" cy="5083453"/>
          </a:xfrm>
        </p:spPr>
        <p:txBody>
          <a:bodyPr>
            <a:normAutofit/>
          </a:bodyPr>
          <a:lstStyle/>
          <a:p>
            <a:r>
              <a:rPr lang="el-GR" dirty="0"/>
              <a:t>Τοποθετούμε το άτομο στην ανατομική πολυθρόνα και προστατεύουμε τα μαλλιά κ τα ρούχα του. </a:t>
            </a:r>
          </a:p>
          <a:p>
            <a:r>
              <a:rPr lang="el-GR" dirty="0"/>
              <a:t>Ιδιαίτερη προσοχή δίνουμε στην κάλυψη των ματιών. Τα καλύπτουμε με βαμβάκι βρεγμένο με νερό. Καλύπτουμε και περιοχές με </a:t>
            </a:r>
            <a:r>
              <a:rPr lang="el-GR" dirty="0" err="1"/>
              <a:t>ευρυαγγεία</a:t>
            </a:r>
            <a:r>
              <a:rPr lang="el-GR" dirty="0"/>
              <a:t>.</a:t>
            </a:r>
          </a:p>
          <a:p>
            <a:r>
              <a:rPr lang="el-GR" dirty="0"/>
              <a:t> Ρυθμίζουμε την απόσταση του μηχανήματος από το πρόσωπο η οποία πρέπει να κυμαίνεται από 25-40 εκ .</a:t>
            </a:r>
          </a:p>
          <a:p>
            <a:r>
              <a:rPr lang="el-GR" dirty="0"/>
              <a:t> Το άτομο παραμένει στον ατμό 20-30 </a:t>
            </a:r>
            <a:r>
              <a:rPr lang="el-GR" dirty="0" err="1"/>
              <a:t>λεπτα</a:t>
            </a:r>
            <a:r>
              <a:rPr lang="el-GR" dirty="0"/>
              <a:t>. Η απόσταση κ ο χρόνος εφαρμογής εξαρτάται από τον τύπο του δέρματος του ατόμου. </a:t>
            </a:r>
          </a:p>
          <a:p>
            <a:r>
              <a:rPr lang="el-GR" dirty="0"/>
              <a:t>Αφού περάσει ο απαραίτητος χρόνος κλείνουμε το μηχάνημα και σκουπίζουμε το πρόσωπο για να φύγει ο υγροποιημένος ατμός.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3695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F2F371-84C7-F954-6581-B17385B4F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1506"/>
          </a:xfrm>
        </p:spPr>
        <p:txBody>
          <a:bodyPr/>
          <a:lstStyle/>
          <a:p>
            <a:r>
              <a:rPr lang="el-GR" dirty="0"/>
              <a:t>Συνδυασμός ατμού- όζοντος.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CDB5C7-A05F-26D1-6485-40C3220D6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128" y="1253331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sz="2400" dirty="0"/>
              <a:t>Τα περισσότερα μηχανήματα παραγωγής ατμού παράγουν συγχρόνως με ηλεκτρική εκκένωση </a:t>
            </a:r>
            <a:r>
              <a:rPr lang="el-GR" sz="2400" b="1" dirty="0"/>
              <a:t>όζον.</a:t>
            </a:r>
          </a:p>
          <a:p>
            <a:pPr marL="0" indent="0">
              <a:buNone/>
            </a:pPr>
            <a:r>
              <a:rPr lang="el-GR" sz="2400" b="1" dirty="0"/>
              <a:t> </a:t>
            </a:r>
            <a:r>
              <a:rPr lang="el-GR" sz="2400" dirty="0"/>
              <a:t>Το όζον είναι ένα στοιχείο η υπερβολική χρήση του οποίου μπορεί να προκαλέσει καταστροφή του ιστού του δέρματος. </a:t>
            </a:r>
          </a:p>
          <a:p>
            <a:pPr marL="0" indent="0">
              <a:buNone/>
            </a:pPr>
            <a:r>
              <a:rPr lang="el-GR" sz="2400" dirty="0"/>
              <a:t>Όταν όμως εφαρμόζεται με μέτρο :</a:t>
            </a:r>
          </a:p>
          <a:p>
            <a:pPr marL="0" indent="0">
              <a:buNone/>
            </a:pPr>
            <a:r>
              <a:rPr lang="el-GR" sz="2400" dirty="0"/>
              <a:t>--Ενεργοποιεί την κυκλοφορία των </a:t>
            </a:r>
            <a:r>
              <a:rPr lang="el-GR" sz="2400" dirty="0" err="1"/>
              <a:t>υποδορίων</a:t>
            </a:r>
            <a:r>
              <a:rPr lang="el-GR" sz="2400" dirty="0"/>
              <a:t> αγγείων κ δίνει σε αυτά </a:t>
            </a:r>
          </a:p>
          <a:p>
            <a:pPr marL="0" indent="0">
              <a:buNone/>
            </a:pPr>
            <a:r>
              <a:rPr lang="el-GR" sz="2400" dirty="0"/>
              <a:t>οξυγόνο. </a:t>
            </a:r>
          </a:p>
          <a:p>
            <a:pPr marL="0" indent="0">
              <a:buNone/>
            </a:pPr>
            <a:r>
              <a:rPr lang="el-GR" sz="2400" dirty="0"/>
              <a:t>--Έχει απολυμαντική κ </a:t>
            </a:r>
            <a:r>
              <a:rPr lang="el-GR" sz="2400" dirty="0" err="1"/>
              <a:t>αντιβακτηριακή</a:t>
            </a:r>
            <a:r>
              <a:rPr lang="el-GR" sz="2400" dirty="0"/>
              <a:t> δράση στον ιστό του </a:t>
            </a:r>
          </a:p>
          <a:p>
            <a:pPr marL="0" indent="0">
              <a:buNone/>
            </a:pPr>
            <a:r>
              <a:rPr lang="el-GR" sz="2400" dirty="0"/>
              <a:t>δέρματος, στον οποίο καθορίζει το </a:t>
            </a:r>
            <a:r>
              <a:rPr lang="el-GR" sz="2400" dirty="0" err="1"/>
              <a:t>ph</a:t>
            </a:r>
            <a:r>
              <a:rPr lang="el-GR" sz="2400" dirty="0"/>
              <a:t> και του δίνει υγεία.</a:t>
            </a:r>
          </a:p>
          <a:p>
            <a:pPr marL="0" indent="0">
              <a:buNone/>
            </a:pPr>
            <a:r>
              <a:rPr lang="el-GR" sz="2400" dirty="0"/>
              <a:t> --Μαλακώνει και ενυδατώνει περισσότερο την κεράτινη στοιβάδα.</a:t>
            </a:r>
          </a:p>
          <a:p>
            <a:pPr marL="0" indent="0">
              <a:buNone/>
            </a:pPr>
            <a:r>
              <a:rPr lang="el-GR" sz="2400" dirty="0"/>
              <a:t>---Χρόνος εφαρμογής: 8-12 λεπτά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4415164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301</Words>
  <Application>Microsoft Office PowerPoint</Application>
  <PresentationFormat>Ευρεία οθόνη</PresentationFormat>
  <Paragraphs>50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Θέμα του Office</vt:lpstr>
      <vt:lpstr>ΒΑΘΥΣ ΚΑΘΑΡΙΣΜΟΣ</vt:lpstr>
      <vt:lpstr>ΑΤΜΟΛΟΥΤΡΟ (VAPOZONE)</vt:lpstr>
      <vt:lpstr>ΕΦΑΡΜΟΓΗ </vt:lpstr>
      <vt:lpstr>Συνδυασμός ατμού- όζοντος.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ΒΑΘΥΣ ΚΑΘΑΡΙΣΜΟΣ</dc:title>
  <dc:creator>joanchouli@gmail.com</dc:creator>
  <cp:lastModifiedBy>joanchouli@gmail.com</cp:lastModifiedBy>
  <cp:revision>1</cp:revision>
  <dcterms:created xsi:type="dcterms:W3CDTF">2024-03-18T18:05:13Z</dcterms:created>
  <dcterms:modified xsi:type="dcterms:W3CDTF">2024-03-18T19:29:22Z</dcterms:modified>
</cp:coreProperties>
</file>