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382" r:id="rId3"/>
    <p:sldId id="383" r:id="rId4"/>
    <p:sldId id="384" r:id="rId5"/>
    <p:sldId id="385" r:id="rId6"/>
    <p:sldId id="386" r:id="rId7"/>
    <p:sldId id="387" r:id="rId8"/>
    <p:sldId id="388" r:id="rId9"/>
    <p:sldId id="389" r:id="rId10"/>
    <p:sldId id="390" r:id="rId11"/>
    <p:sldId id="391" r:id="rId12"/>
    <p:sldId id="392" r:id="rId13"/>
    <p:sldId id="393" r:id="rId14"/>
    <p:sldId id="394" r:id="rId15"/>
    <p:sldId id="395" r:id="rId16"/>
    <p:sldId id="396" r:id="rId17"/>
    <p:sldId id="397" r:id="rId18"/>
    <p:sldId id="398" r:id="rId19"/>
    <p:sldId id="399" r:id="rId20"/>
    <p:sldId id="400" r:id="rId21"/>
    <p:sldId id="401" r:id="rId22"/>
    <p:sldId id="402" r:id="rId23"/>
    <p:sldId id="403" r:id="rId24"/>
    <p:sldId id="404" r:id="rId25"/>
    <p:sldId id="405" r:id="rId2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5AB211-F7CD-4F54-ACF1-79DA484AD87A}" type="datetimeFigureOut">
              <a:rPr lang="el-GR" smtClean="0"/>
              <a:t>27/11/2020</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D8B60C-DB72-4FAD-A036-7133EC780230}" type="slidenum">
              <a:rPr lang="el-GR" smtClean="0"/>
              <a:t>‹#›</a:t>
            </a:fld>
            <a:endParaRPr lang="el-GR"/>
          </a:p>
        </p:txBody>
      </p:sp>
    </p:spTree>
    <p:extLst>
      <p:ext uri="{BB962C8B-B14F-4D97-AF65-F5344CB8AC3E}">
        <p14:creationId xmlns:p14="http://schemas.microsoft.com/office/powerpoint/2010/main" val="1260290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7C165DD3-BA38-4749-B438-7BCE2C369D71}"/>
              </a:ext>
            </a:extLst>
          </p:cNvPr>
          <p:cNvSpPr>
            <a:spLocks noGrp="1" noChangeArrowheads="1"/>
          </p:cNvSpPr>
          <p:nvPr>
            <p:ph type="sldNum"/>
          </p:nvPr>
        </p:nvSpPr>
        <p:spPr>
          <a:ln/>
        </p:spPr>
        <p:txBody>
          <a:bodyPr/>
          <a:lstStyle/>
          <a:p>
            <a:fld id="{C7405165-A3CE-4277-B02B-54FFAB11F4DC}" type="slidenum">
              <a:rPr lang="el-GR" altLang="el-GR"/>
              <a:pPr/>
              <a:t>2</a:t>
            </a:fld>
            <a:endParaRPr lang="el-GR" altLang="el-GR"/>
          </a:p>
        </p:txBody>
      </p:sp>
      <p:sp>
        <p:nvSpPr>
          <p:cNvPr id="286721" name="Rectangle 1">
            <a:extLst>
              <a:ext uri="{FF2B5EF4-FFF2-40B4-BE49-F238E27FC236}">
                <a16:creationId xmlns:a16="http://schemas.microsoft.com/office/drawing/2014/main" id="{A68403C4-05B0-46F4-819A-E7FD99372EE5}"/>
              </a:ext>
            </a:extLst>
          </p:cNvPr>
          <p:cNvSpPr txBox="1">
            <a:spLocks noChangeArrowheads="1"/>
          </p:cNvSpPr>
          <p:nvPr>
            <p:ph type="sldImg"/>
          </p:nvPr>
        </p:nvSpPr>
        <p:spPr bwMode="auto">
          <a:xfrm>
            <a:off x="1143000" y="685800"/>
            <a:ext cx="456723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22" name="Text Box 2">
            <a:extLst>
              <a:ext uri="{FF2B5EF4-FFF2-40B4-BE49-F238E27FC236}">
                <a16:creationId xmlns:a16="http://schemas.microsoft.com/office/drawing/2014/main" id="{C86C45CF-6128-4C33-98AD-4B4C8F33601C}"/>
              </a:ext>
            </a:extLst>
          </p:cNvPr>
          <p:cNvSpPr txBox="1">
            <a:spLocks noChangeArrowheads="1"/>
          </p:cNvSpPr>
          <p:nvPr/>
        </p:nvSpPr>
        <p:spPr bwMode="auto">
          <a:xfrm>
            <a:off x="914400" y="4343400"/>
            <a:ext cx="5024438" cy="4110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0F8F3AD3-E1BC-403B-99E8-682144FAB17B}"/>
              </a:ext>
            </a:extLst>
          </p:cNvPr>
          <p:cNvSpPr>
            <a:spLocks noGrp="1" noChangeArrowheads="1"/>
          </p:cNvSpPr>
          <p:nvPr>
            <p:ph type="sldNum"/>
          </p:nvPr>
        </p:nvSpPr>
        <p:spPr>
          <a:ln/>
        </p:spPr>
        <p:txBody>
          <a:bodyPr/>
          <a:lstStyle/>
          <a:p>
            <a:fld id="{BF6B3F37-C4F8-4927-86FA-4DF7A31C318B}" type="slidenum">
              <a:rPr lang="el-GR" altLang="el-GR"/>
              <a:pPr/>
              <a:t>11</a:t>
            </a:fld>
            <a:endParaRPr lang="el-GR" altLang="el-GR"/>
          </a:p>
        </p:txBody>
      </p:sp>
      <p:sp>
        <p:nvSpPr>
          <p:cNvPr id="295937" name="Rectangle 1">
            <a:extLst>
              <a:ext uri="{FF2B5EF4-FFF2-40B4-BE49-F238E27FC236}">
                <a16:creationId xmlns:a16="http://schemas.microsoft.com/office/drawing/2014/main" id="{06548F20-A851-4A29-9AF9-DA47D3152EBA}"/>
              </a:ext>
            </a:extLst>
          </p:cNvPr>
          <p:cNvSpPr txBox="1">
            <a:spLocks noChangeArrowheads="1"/>
          </p:cNvSpPr>
          <p:nvPr>
            <p:ph type="sldImg"/>
          </p:nvPr>
        </p:nvSpPr>
        <p:spPr bwMode="auto">
          <a:xfrm>
            <a:off x="1143000" y="685800"/>
            <a:ext cx="456406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5938" name="Text Box 2">
            <a:extLst>
              <a:ext uri="{FF2B5EF4-FFF2-40B4-BE49-F238E27FC236}">
                <a16:creationId xmlns:a16="http://schemas.microsoft.com/office/drawing/2014/main" id="{90C16C2E-B8BD-4AEA-974E-35BC9553AA4A}"/>
              </a:ext>
            </a:extLst>
          </p:cNvPr>
          <p:cNvSpPr txBox="1">
            <a:spLocks noChangeArrowheads="1"/>
          </p:cNvSpPr>
          <p:nvPr/>
        </p:nvSpPr>
        <p:spPr bwMode="auto">
          <a:xfrm>
            <a:off x="914400" y="4343400"/>
            <a:ext cx="5021263" cy="410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83BA1906-7547-409F-A180-2A31986DE8D6}"/>
              </a:ext>
            </a:extLst>
          </p:cNvPr>
          <p:cNvSpPr>
            <a:spLocks noGrp="1" noChangeArrowheads="1"/>
          </p:cNvSpPr>
          <p:nvPr>
            <p:ph type="sldNum"/>
          </p:nvPr>
        </p:nvSpPr>
        <p:spPr>
          <a:ln/>
        </p:spPr>
        <p:txBody>
          <a:bodyPr/>
          <a:lstStyle/>
          <a:p>
            <a:fld id="{2D155361-756D-42BE-BC5E-D5B0201C54E1}" type="slidenum">
              <a:rPr lang="el-GR" altLang="el-GR"/>
              <a:pPr/>
              <a:t>12</a:t>
            </a:fld>
            <a:endParaRPr lang="el-GR" altLang="el-GR"/>
          </a:p>
        </p:txBody>
      </p:sp>
      <p:sp>
        <p:nvSpPr>
          <p:cNvPr id="296961" name="Rectangle 1">
            <a:extLst>
              <a:ext uri="{FF2B5EF4-FFF2-40B4-BE49-F238E27FC236}">
                <a16:creationId xmlns:a16="http://schemas.microsoft.com/office/drawing/2014/main" id="{18A3EB48-8C8B-4C52-AD27-2479D52CF4F0}"/>
              </a:ext>
            </a:extLst>
          </p:cNvPr>
          <p:cNvSpPr txBox="1">
            <a:spLocks noChangeArrowheads="1"/>
          </p:cNvSpPr>
          <p:nvPr>
            <p:ph type="sldImg"/>
          </p:nvPr>
        </p:nvSpPr>
        <p:spPr bwMode="auto">
          <a:xfrm>
            <a:off x="1143000" y="685800"/>
            <a:ext cx="456406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6962" name="Text Box 2">
            <a:extLst>
              <a:ext uri="{FF2B5EF4-FFF2-40B4-BE49-F238E27FC236}">
                <a16:creationId xmlns:a16="http://schemas.microsoft.com/office/drawing/2014/main" id="{903EAEAA-CE6D-4FC7-9BD0-19BE58E76BD6}"/>
              </a:ext>
            </a:extLst>
          </p:cNvPr>
          <p:cNvSpPr txBox="1">
            <a:spLocks noChangeArrowheads="1"/>
          </p:cNvSpPr>
          <p:nvPr/>
        </p:nvSpPr>
        <p:spPr bwMode="auto">
          <a:xfrm>
            <a:off x="914400" y="4343400"/>
            <a:ext cx="5021263" cy="410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DA377FAF-B078-4BAE-B712-C083D8692513}"/>
              </a:ext>
            </a:extLst>
          </p:cNvPr>
          <p:cNvSpPr>
            <a:spLocks noGrp="1" noChangeArrowheads="1"/>
          </p:cNvSpPr>
          <p:nvPr>
            <p:ph type="sldNum"/>
          </p:nvPr>
        </p:nvSpPr>
        <p:spPr>
          <a:ln/>
        </p:spPr>
        <p:txBody>
          <a:bodyPr/>
          <a:lstStyle/>
          <a:p>
            <a:fld id="{D0BB3137-B719-47DB-A702-5823002E9CD5}" type="slidenum">
              <a:rPr lang="el-GR" altLang="el-GR"/>
              <a:pPr/>
              <a:t>13</a:t>
            </a:fld>
            <a:endParaRPr lang="el-GR" altLang="el-GR"/>
          </a:p>
        </p:txBody>
      </p:sp>
      <p:sp>
        <p:nvSpPr>
          <p:cNvPr id="297985" name="Rectangle 1">
            <a:extLst>
              <a:ext uri="{FF2B5EF4-FFF2-40B4-BE49-F238E27FC236}">
                <a16:creationId xmlns:a16="http://schemas.microsoft.com/office/drawing/2014/main" id="{FC4F81D7-8182-44F5-A9B3-FC3E3904E3DE}"/>
              </a:ext>
            </a:extLst>
          </p:cNvPr>
          <p:cNvSpPr txBox="1">
            <a:spLocks noChangeArrowheads="1"/>
          </p:cNvSpPr>
          <p:nvPr>
            <p:ph type="sldImg"/>
          </p:nvPr>
        </p:nvSpPr>
        <p:spPr bwMode="auto">
          <a:xfrm>
            <a:off x="1143000" y="685800"/>
            <a:ext cx="456406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7986" name="Text Box 2">
            <a:extLst>
              <a:ext uri="{FF2B5EF4-FFF2-40B4-BE49-F238E27FC236}">
                <a16:creationId xmlns:a16="http://schemas.microsoft.com/office/drawing/2014/main" id="{A9A533FB-53FF-4EE5-831F-6CCE516B472A}"/>
              </a:ext>
            </a:extLst>
          </p:cNvPr>
          <p:cNvSpPr txBox="1">
            <a:spLocks noChangeArrowheads="1"/>
          </p:cNvSpPr>
          <p:nvPr/>
        </p:nvSpPr>
        <p:spPr bwMode="auto">
          <a:xfrm>
            <a:off x="914400" y="4343400"/>
            <a:ext cx="5021263" cy="410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3E41FAB7-6898-4C8F-AC47-F090614465A2}"/>
              </a:ext>
            </a:extLst>
          </p:cNvPr>
          <p:cNvSpPr>
            <a:spLocks noGrp="1" noChangeArrowheads="1"/>
          </p:cNvSpPr>
          <p:nvPr>
            <p:ph type="sldNum"/>
          </p:nvPr>
        </p:nvSpPr>
        <p:spPr>
          <a:ln/>
        </p:spPr>
        <p:txBody>
          <a:bodyPr/>
          <a:lstStyle/>
          <a:p>
            <a:fld id="{6C60578C-5252-43EB-952E-7E8D5E3DBA57}" type="slidenum">
              <a:rPr lang="el-GR" altLang="el-GR"/>
              <a:pPr/>
              <a:t>14</a:t>
            </a:fld>
            <a:endParaRPr lang="el-GR" altLang="el-GR"/>
          </a:p>
        </p:txBody>
      </p:sp>
      <p:sp>
        <p:nvSpPr>
          <p:cNvPr id="299009" name="Rectangle 1">
            <a:extLst>
              <a:ext uri="{FF2B5EF4-FFF2-40B4-BE49-F238E27FC236}">
                <a16:creationId xmlns:a16="http://schemas.microsoft.com/office/drawing/2014/main" id="{3A8A5894-4FDA-4B12-BB5D-EA126E75C85E}"/>
              </a:ext>
            </a:extLst>
          </p:cNvPr>
          <p:cNvSpPr txBox="1">
            <a:spLocks noChangeArrowheads="1"/>
          </p:cNvSpPr>
          <p:nvPr>
            <p:ph type="sldImg"/>
          </p:nvPr>
        </p:nvSpPr>
        <p:spPr bwMode="auto">
          <a:xfrm>
            <a:off x="1143000" y="685800"/>
            <a:ext cx="456406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9010" name="Text Box 2">
            <a:extLst>
              <a:ext uri="{FF2B5EF4-FFF2-40B4-BE49-F238E27FC236}">
                <a16:creationId xmlns:a16="http://schemas.microsoft.com/office/drawing/2014/main" id="{4263AAB6-7F8F-4CC4-8192-F986501C4B4B}"/>
              </a:ext>
            </a:extLst>
          </p:cNvPr>
          <p:cNvSpPr txBox="1">
            <a:spLocks noChangeArrowheads="1"/>
          </p:cNvSpPr>
          <p:nvPr/>
        </p:nvSpPr>
        <p:spPr bwMode="auto">
          <a:xfrm>
            <a:off x="914400" y="4343400"/>
            <a:ext cx="5021263" cy="410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1F71247A-C9D8-430F-83E2-4FAE4BE79CF7}"/>
              </a:ext>
            </a:extLst>
          </p:cNvPr>
          <p:cNvSpPr>
            <a:spLocks noGrp="1" noChangeArrowheads="1"/>
          </p:cNvSpPr>
          <p:nvPr>
            <p:ph type="sldNum"/>
          </p:nvPr>
        </p:nvSpPr>
        <p:spPr>
          <a:ln/>
        </p:spPr>
        <p:txBody>
          <a:bodyPr/>
          <a:lstStyle/>
          <a:p>
            <a:fld id="{C06DC3C9-4266-492D-80CE-62721A2FB661}" type="slidenum">
              <a:rPr lang="el-GR" altLang="el-GR"/>
              <a:pPr/>
              <a:t>15</a:t>
            </a:fld>
            <a:endParaRPr lang="el-GR" altLang="el-GR"/>
          </a:p>
        </p:txBody>
      </p:sp>
      <p:sp>
        <p:nvSpPr>
          <p:cNvPr id="300033" name="Rectangle 1">
            <a:extLst>
              <a:ext uri="{FF2B5EF4-FFF2-40B4-BE49-F238E27FC236}">
                <a16:creationId xmlns:a16="http://schemas.microsoft.com/office/drawing/2014/main" id="{3E52C90E-CF6C-4212-8489-929A7C6B9E9B}"/>
              </a:ext>
            </a:extLst>
          </p:cNvPr>
          <p:cNvSpPr txBox="1">
            <a:spLocks noChangeArrowheads="1"/>
          </p:cNvSpPr>
          <p:nvPr>
            <p:ph type="sldImg"/>
          </p:nvPr>
        </p:nvSpPr>
        <p:spPr bwMode="auto">
          <a:xfrm>
            <a:off x="1143000" y="685800"/>
            <a:ext cx="456406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0034" name="Text Box 2">
            <a:extLst>
              <a:ext uri="{FF2B5EF4-FFF2-40B4-BE49-F238E27FC236}">
                <a16:creationId xmlns:a16="http://schemas.microsoft.com/office/drawing/2014/main" id="{F25B0452-D3E8-4145-9BCB-1915A9FF4067}"/>
              </a:ext>
            </a:extLst>
          </p:cNvPr>
          <p:cNvSpPr txBox="1">
            <a:spLocks noChangeArrowheads="1"/>
          </p:cNvSpPr>
          <p:nvPr/>
        </p:nvSpPr>
        <p:spPr bwMode="auto">
          <a:xfrm>
            <a:off x="914400" y="4343400"/>
            <a:ext cx="5021263" cy="410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51D7B725-A935-4BD2-9BBF-0D839FCCEDF0}"/>
              </a:ext>
            </a:extLst>
          </p:cNvPr>
          <p:cNvSpPr>
            <a:spLocks noGrp="1" noChangeArrowheads="1"/>
          </p:cNvSpPr>
          <p:nvPr>
            <p:ph type="sldNum"/>
          </p:nvPr>
        </p:nvSpPr>
        <p:spPr>
          <a:ln/>
        </p:spPr>
        <p:txBody>
          <a:bodyPr/>
          <a:lstStyle/>
          <a:p>
            <a:fld id="{F559477B-3EDA-4D00-A071-50BEACF1030D}" type="slidenum">
              <a:rPr lang="el-GR" altLang="el-GR"/>
              <a:pPr/>
              <a:t>16</a:t>
            </a:fld>
            <a:endParaRPr lang="el-GR" altLang="el-GR"/>
          </a:p>
        </p:txBody>
      </p:sp>
      <p:sp>
        <p:nvSpPr>
          <p:cNvPr id="301057" name="Rectangle 1">
            <a:extLst>
              <a:ext uri="{FF2B5EF4-FFF2-40B4-BE49-F238E27FC236}">
                <a16:creationId xmlns:a16="http://schemas.microsoft.com/office/drawing/2014/main" id="{7FB19D45-5863-47C5-8FF4-A79817C578B3}"/>
              </a:ext>
            </a:extLst>
          </p:cNvPr>
          <p:cNvSpPr txBox="1">
            <a:spLocks noChangeArrowheads="1"/>
          </p:cNvSpPr>
          <p:nvPr>
            <p:ph type="sldImg"/>
          </p:nvPr>
        </p:nvSpPr>
        <p:spPr bwMode="auto">
          <a:xfrm>
            <a:off x="1143000" y="685800"/>
            <a:ext cx="456406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1058" name="Text Box 2">
            <a:extLst>
              <a:ext uri="{FF2B5EF4-FFF2-40B4-BE49-F238E27FC236}">
                <a16:creationId xmlns:a16="http://schemas.microsoft.com/office/drawing/2014/main" id="{A56FA695-4412-4825-966E-B2400EE29DBC}"/>
              </a:ext>
            </a:extLst>
          </p:cNvPr>
          <p:cNvSpPr txBox="1">
            <a:spLocks noChangeArrowheads="1"/>
          </p:cNvSpPr>
          <p:nvPr/>
        </p:nvSpPr>
        <p:spPr bwMode="auto">
          <a:xfrm>
            <a:off x="914400" y="4343400"/>
            <a:ext cx="5021263" cy="410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4EE536C0-C0DE-4EB3-87FD-124DE377DD89}"/>
              </a:ext>
            </a:extLst>
          </p:cNvPr>
          <p:cNvSpPr>
            <a:spLocks noGrp="1" noChangeArrowheads="1"/>
          </p:cNvSpPr>
          <p:nvPr>
            <p:ph type="sldNum"/>
          </p:nvPr>
        </p:nvSpPr>
        <p:spPr>
          <a:ln/>
        </p:spPr>
        <p:txBody>
          <a:bodyPr/>
          <a:lstStyle/>
          <a:p>
            <a:fld id="{47F70F5D-7C96-45BD-83D7-4EC6A986EB02}" type="slidenum">
              <a:rPr lang="el-GR" altLang="el-GR"/>
              <a:pPr/>
              <a:t>17</a:t>
            </a:fld>
            <a:endParaRPr lang="el-GR" altLang="el-GR"/>
          </a:p>
        </p:txBody>
      </p:sp>
      <p:sp>
        <p:nvSpPr>
          <p:cNvPr id="302081" name="Rectangle 1">
            <a:extLst>
              <a:ext uri="{FF2B5EF4-FFF2-40B4-BE49-F238E27FC236}">
                <a16:creationId xmlns:a16="http://schemas.microsoft.com/office/drawing/2014/main" id="{95823EDF-3C85-42FD-844D-155FA5E8D852}"/>
              </a:ext>
            </a:extLst>
          </p:cNvPr>
          <p:cNvSpPr txBox="1">
            <a:spLocks noChangeArrowheads="1"/>
          </p:cNvSpPr>
          <p:nvPr>
            <p:ph type="sldImg"/>
          </p:nvPr>
        </p:nvSpPr>
        <p:spPr bwMode="auto">
          <a:xfrm>
            <a:off x="1143000" y="685800"/>
            <a:ext cx="456406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2082" name="Text Box 2">
            <a:extLst>
              <a:ext uri="{FF2B5EF4-FFF2-40B4-BE49-F238E27FC236}">
                <a16:creationId xmlns:a16="http://schemas.microsoft.com/office/drawing/2014/main" id="{EAC16CFA-5CC5-4220-A011-2231CE3F66D0}"/>
              </a:ext>
            </a:extLst>
          </p:cNvPr>
          <p:cNvSpPr txBox="1">
            <a:spLocks noChangeArrowheads="1"/>
          </p:cNvSpPr>
          <p:nvPr/>
        </p:nvSpPr>
        <p:spPr bwMode="auto">
          <a:xfrm>
            <a:off x="914400" y="4343400"/>
            <a:ext cx="5021263" cy="410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CADCBE15-594A-49CE-99EE-F3E208BC02C8}"/>
              </a:ext>
            </a:extLst>
          </p:cNvPr>
          <p:cNvSpPr>
            <a:spLocks noGrp="1" noChangeArrowheads="1"/>
          </p:cNvSpPr>
          <p:nvPr>
            <p:ph type="sldNum"/>
          </p:nvPr>
        </p:nvSpPr>
        <p:spPr>
          <a:ln/>
        </p:spPr>
        <p:txBody>
          <a:bodyPr/>
          <a:lstStyle/>
          <a:p>
            <a:fld id="{BF204FF6-E215-4B4D-82F6-784953F719E1}" type="slidenum">
              <a:rPr lang="el-GR" altLang="el-GR"/>
              <a:pPr/>
              <a:t>18</a:t>
            </a:fld>
            <a:endParaRPr lang="el-GR" altLang="el-GR"/>
          </a:p>
        </p:txBody>
      </p:sp>
      <p:sp>
        <p:nvSpPr>
          <p:cNvPr id="303105" name="Rectangle 1">
            <a:extLst>
              <a:ext uri="{FF2B5EF4-FFF2-40B4-BE49-F238E27FC236}">
                <a16:creationId xmlns:a16="http://schemas.microsoft.com/office/drawing/2014/main" id="{6901B1BA-14CE-49D6-BA8D-E825C3720BAF}"/>
              </a:ext>
            </a:extLst>
          </p:cNvPr>
          <p:cNvSpPr txBox="1">
            <a:spLocks noChangeArrowheads="1"/>
          </p:cNvSpPr>
          <p:nvPr>
            <p:ph type="sldImg"/>
          </p:nvPr>
        </p:nvSpPr>
        <p:spPr bwMode="auto">
          <a:xfrm>
            <a:off x="1143000" y="685800"/>
            <a:ext cx="456406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3106" name="Text Box 2">
            <a:extLst>
              <a:ext uri="{FF2B5EF4-FFF2-40B4-BE49-F238E27FC236}">
                <a16:creationId xmlns:a16="http://schemas.microsoft.com/office/drawing/2014/main" id="{60F45ADE-EB65-407A-98EB-E30BD3FFD3A2}"/>
              </a:ext>
            </a:extLst>
          </p:cNvPr>
          <p:cNvSpPr txBox="1">
            <a:spLocks noChangeArrowheads="1"/>
          </p:cNvSpPr>
          <p:nvPr/>
        </p:nvSpPr>
        <p:spPr bwMode="auto">
          <a:xfrm>
            <a:off x="914400" y="4343400"/>
            <a:ext cx="5021263" cy="410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0612D840-E116-488F-8855-1A98C18D0A53}"/>
              </a:ext>
            </a:extLst>
          </p:cNvPr>
          <p:cNvSpPr>
            <a:spLocks noGrp="1" noChangeArrowheads="1"/>
          </p:cNvSpPr>
          <p:nvPr>
            <p:ph type="sldNum"/>
          </p:nvPr>
        </p:nvSpPr>
        <p:spPr>
          <a:ln/>
        </p:spPr>
        <p:txBody>
          <a:bodyPr/>
          <a:lstStyle/>
          <a:p>
            <a:fld id="{E24AC22A-881B-4A87-98D4-711E63F1DCE7}" type="slidenum">
              <a:rPr lang="el-GR" altLang="el-GR"/>
              <a:pPr/>
              <a:t>19</a:t>
            </a:fld>
            <a:endParaRPr lang="el-GR" altLang="el-GR"/>
          </a:p>
        </p:txBody>
      </p:sp>
      <p:sp>
        <p:nvSpPr>
          <p:cNvPr id="304129" name="Rectangle 1">
            <a:extLst>
              <a:ext uri="{FF2B5EF4-FFF2-40B4-BE49-F238E27FC236}">
                <a16:creationId xmlns:a16="http://schemas.microsoft.com/office/drawing/2014/main" id="{79E88901-A379-4E7E-A613-BF8AA8C271DD}"/>
              </a:ext>
            </a:extLst>
          </p:cNvPr>
          <p:cNvSpPr txBox="1">
            <a:spLocks noChangeArrowheads="1"/>
          </p:cNvSpPr>
          <p:nvPr>
            <p:ph type="sldImg"/>
          </p:nvPr>
        </p:nvSpPr>
        <p:spPr bwMode="auto">
          <a:xfrm>
            <a:off x="1143000" y="685800"/>
            <a:ext cx="456406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4130" name="Text Box 2">
            <a:extLst>
              <a:ext uri="{FF2B5EF4-FFF2-40B4-BE49-F238E27FC236}">
                <a16:creationId xmlns:a16="http://schemas.microsoft.com/office/drawing/2014/main" id="{946E9F48-3CA2-4C68-ACB9-8B6C9B3F5813}"/>
              </a:ext>
            </a:extLst>
          </p:cNvPr>
          <p:cNvSpPr txBox="1">
            <a:spLocks noChangeArrowheads="1"/>
          </p:cNvSpPr>
          <p:nvPr/>
        </p:nvSpPr>
        <p:spPr bwMode="auto">
          <a:xfrm>
            <a:off x="914400" y="4343400"/>
            <a:ext cx="5021263" cy="410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F5561988-462D-4F01-BEBC-66986F3F2C2D}"/>
              </a:ext>
            </a:extLst>
          </p:cNvPr>
          <p:cNvSpPr>
            <a:spLocks noGrp="1" noChangeArrowheads="1"/>
          </p:cNvSpPr>
          <p:nvPr>
            <p:ph type="sldNum"/>
          </p:nvPr>
        </p:nvSpPr>
        <p:spPr>
          <a:ln/>
        </p:spPr>
        <p:txBody>
          <a:bodyPr/>
          <a:lstStyle/>
          <a:p>
            <a:fld id="{B9F94E32-4F90-469C-BDBD-DB9A3C946270}" type="slidenum">
              <a:rPr lang="el-GR" altLang="el-GR"/>
              <a:pPr/>
              <a:t>20</a:t>
            </a:fld>
            <a:endParaRPr lang="el-GR" altLang="el-GR"/>
          </a:p>
        </p:txBody>
      </p:sp>
      <p:sp>
        <p:nvSpPr>
          <p:cNvPr id="305153" name="Rectangle 1">
            <a:extLst>
              <a:ext uri="{FF2B5EF4-FFF2-40B4-BE49-F238E27FC236}">
                <a16:creationId xmlns:a16="http://schemas.microsoft.com/office/drawing/2014/main" id="{8C17173B-4124-41DC-9718-1A44F55F3331}"/>
              </a:ext>
            </a:extLst>
          </p:cNvPr>
          <p:cNvSpPr txBox="1">
            <a:spLocks noChangeArrowheads="1"/>
          </p:cNvSpPr>
          <p:nvPr>
            <p:ph type="sldImg"/>
          </p:nvPr>
        </p:nvSpPr>
        <p:spPr bwMode="auto">
          <a:xfrm>
            <a:off x="1143000" y="685800"/>
            <a:ext cx="456406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5154" name="Text Box 2">
            <a:extLst>
              <a:ext uri="{FF2B5EF4-FFF2-40B4-BE49-F238E27FC236}">
                <a16:creationId xmlns:a16="http://schemas.microsoft.com/office/drawing/2014/main" id="{7F7191C7-A7C4-4891-9E26-C91C73F60873}"/>
              </a:ext>
            </a:extLst>
          </p:cNvPr>
          <p:cNvSpPr txBox="1">
            <a:spLocks noChangeArrowheads="1"/>
          </p:cNvSpPr>
          <p:nvPr/>
        </p:nvSpPr>
        <p:spPr bwMode="auto">
          <a:xfrm>
            <a:off x="914400" y="4343400"/>
            <a:ext cx="5021263" cy="410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A9261433-9DDD-4C97-AD2A-87AA78F7997A}"/>
              </a:ext>
            </a:extLst>
          </p:cNvPr>
          <p:cNvSpPr>
            <a:spLocks noGrp="1" noChangeArrowheads="1"/>
          </p:cNvSpPr>
          <p:nvPr>
            <p:ph type="sldNum"/>
          </p:nvPr>
        </p:nvSpPr>
        <p:spPr>
          <a:ln/>
        </p:spPr>
        <p:txBody>
          <a:bodyPr/>
          <a:lstStyle/>
          <a:p>
            <a:fld id="{9209EF17-CB9E-4CDF-ADAF-D66B1E82FB1A}" type="slidenum">
              <a:rPr lang="el-GR" altLang="el-GR"/>
              <a:pPr/>
              <a:t>3</a:t>
            </a:fld>
            <a:endParaRPr lang="el-GR" altLang="el-GR"/>
          </a:p>
        </p:txBody>
      </p:sp>
      <p:sp>
        <p:nvSpPr>
          <p:cNvPr id="287745" name="Rectangle 1">
            <a:extLst>
              <a:ext uri="{FF2B5EF4-FFF2-40B4-BE49-F238E27FC236}">
                <a16:creationId xmlns:a16="http://schemas.microsoft.com/office/drawing/2014/main" id="{ADA0144D-634B-4752-8E6E-B58C04A1FD04}"/>
              </a:ext>
            </a:extLst>
          </p:cNvPr>
          <p:cNvSpPr txBox="1">
            <a:spLocks noChangeArrowheads="1"/>
          </p:cNvSpPr>
          <p:nvPr>
            <p:ph type="sldImg"/>
          </p:nvPr>
        </p:nvSpPr>
        <p:spPr bwMode="auto">
          <a:xfrm>
            <a:off x="1143000" y="685800"/>
            <a:ext cx="456723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7746" name="Text Box 2">
            <a:extLst>
              <a:ext uri="{FF2B5EF4-FFF2-40B4-BE49-F238E27FC236}">
                <a16:creationId xmlns:a16="http://schemas.microsoft.com/office/drawing/2014/main" id="{684370AF-26C6-45BD-B2FA-81CD989FBE3E}"/>
              </a:ext>
            </a:extLst>
          </p:cNvPr>
          <p:cNvSpPr txBox="1">
            <a:spLocks noChangeArrowheads="1"/>
          </p:cNvSpPr>
          <p:nvPr/>
        </p:nvSpPr>
        <p:spPr bwMode="auto">
          <a:xfrm>
            <a:off x="914400" y="4343400"/>
            <a:ext cx="5024438" cy="4110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04EA4B32-88A5-4FEA-9F64-F2FE4B86B88B}"/>
              </a:ext>
            </a:extLst>
          </p:cNvPr>
          <p:cNvSpPr>
            <a:spLocks noGrp="1" noChangeArrowheads="1"/>
          </p:cNvSpPr>
          <p:nvPr>
            <p:ph type="sldNum"/>
          </p:nvPr>
        </p:nvSpPr>
        <p:spPr>
          <a:ln/>
        </p:spPr>
        <p:txBody>
          <a:bodyPr/>
          <a:lstStyle/>
          <a:p>
            <a:fld id="{E8606461-6A6B-4456-ACE1-43B5CFB9F7C4}" type="slidenum">
              <a:rPr lang="el-GR" altLang="el-GR"/>
              <a:pPr/>
              <a:t>21</a:t>
            </a:fld>
            <a:endParaRPr lang="el-GR" altLang="el-GR"/>
          </a:p>
        </p:txBody>
      </p:sp>
      <p:sp>
        <p:nvSpPr>
          <p:cNvPr id="306177" name="Rectangle 1">
            <a:extLst>
              <a:ext uri="{FF2B5EF4-FFF2-40B4-BE49-F238E27FC236}">
                <a16:creationId xmlns:a16="http://schemas.microsoft.com/office/drawing/2014/main" id="{3296129E-905C-4C04-A96F-2626319FC3A2}"/>
              </a:ext>
            </a:extLst>
          </p:cNvPr>
          <p:cNvSpPr txBox="1">
            <a:spLocks noChangeArrowheads="1"/>
          </p:cNvSpPr>
          <p:nvPr>
            <p:ph type="sldImg"/>
          </p:nvPr>
        </p:nvSpPr>
        <p:spPr bwMode="auto">
          <a:xfrm>
            <a:off x="1143000" y="685800"/>
            <a:ext cx="4562475" cy="34194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6178" name="Rectangle 2">
            <a:extLst>
              <a:ext uri="{FF2B5EF4-FFF2-40B4-BE49-F238E27FC236}">
                <a16:creationId xmlns:a16="http://schemas.microsoft.com/office/drawing/2014/main" id="{6FCDDDA5-A222-4F0B-8003-E91119E411FE}"/>
              </a:ext>
            </a:extLst>
          </p:cNvPr>
          <p:cNvSpPr txBox="1">
            <a:spLocks noChangeArrowheads="1"/>
          </p:cNvSpPr>
          <p:nvPr>
            <p:ph type="body" idx="1"/>
          </p:nvPr>
        </p:nvSpPr>
        <p:spPr bwMode="auto">
          <a:xfrm>
            <a:off x="914400" y="4343400"/>
            <a:ext cx="5019675" cy="41052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lt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48A7ED21-427A-421C-B822-132A5522A091}"/>
              </a:ext>
            </a:extLst>
          </p:cNvPr>
          <p:cNvSpPr>
            <a:spLocks noGrp="1" noChangeArrowheads="1"/>
          </p:cNvSpPr>
          <p:nvPr>
            <p:ph type="sldNum"/>
          </p:nvPr>
        </p:nvSpPr>
        <p:spPr>
          <a:ln/>
        </p:spPr>
        <p:txBody>
          <a:bodyPr/>
          <a:lstStyle/>
          <a:p>
            <a:fld id="{A10DE602-640E-43B0-A2DC-891603793014}" type="slidenum">
              <a:rPr lang="el-GR" altLang="el-GR"/>
              <a:pPr/>
              <a:t>22</a:t>
            </a:fld>
            <a:endParaRPr lang="el-GR" altLang="el-GR"/>
          </a:p>
        </p:txBody>
      </p:sp>
      <p:sp>
        <p:nvSpPr>
          <p:cNvPr id="307201" name="Rectangle 1">
            <a:extLst>
              <a:ext uri="{FF2B5EF4-FFF2-40B4-BE49-F238E27FC236}">
                <a16:creationId xmlns:a16="http://schemas.microsoft.com/office/drawing/2014/main" id="{36F3AB07-CA55-49C0-88DA-78ED17E3A980}"/>
              </a:ext>
            </a:extLst>
          </p:cNvPr>
          <p:cNvSpPr txBox="1">
            <a:spLocks noChangeArrowheads="1"/>
          </p:cNvSpPr>
          <p:nvPr>
            <p:ph type="sldImg"/>
          </p:nvPr>
        </p:nvSpPr>
        <p:spPr bwMode="auto">
          <a:xfrm>
            <a:off x="1143000" y="685800"/>
            <a:ext cx="4562475" cy="34194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02" name="Rectangle 2">
            <a:extLst>
              <a:ext uri="{FF2B5EF4-FFF2-40B4-BE49-F238E27FC236}">
                <a16:creationId xmlns:a16="http://schemas.microsoft.com/office/drawing/2014/main" id="{F658972C-D692-4966-B8C1-AA6892CD2584}"/>
              </a:ext>
            </a:extLst>
          </p:cNvPr>
          <p:cNvSpPr txBox="1">
            <a:spLocks noChangeArrowheads="1"/>
          </p:cNvSpPr>
          <p:nvPr>
            <p:ph type="body" idx="1"/>
          </p:nvPr>
        </p:nvSpPr>
        <p:spPr bwMode="auto">
          <a:xfrm>
            <a:off x="914400" y="4343400"/>
            <a:ext cx="5019675" cy="41052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lt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B2D9A537-8131-4F90-8914-E4C4B21B59C4}"/>
              </a:ext>
            </a:extLst>
          </p:cNvPr>
          <p:cNvSpPr>
            <a:spLocks noGrp="1" noChangeArrowheads="1"/>
          </p:cNvSpPr>
          <p:nvPr>
            <p:ph type="sldNum"/>
          </p:nvPr>
        </p:nvSpPr>
        <p:spPr>
          <a:ln/>
        </p:spPr>
        <p:txBody>
          <a:bodyPr/>
          <a:lstStyle/>
          <a:p>
            <a:fld id="{F5C0E120-9B2F-4BF3-B429-0DCD89EB2FA0}" type="slidenum">
              <a:rPr lang="el-GR" altLang="el-GR"/>
              <a:pPr/>
              <a:t>23</a:t>
            </a:fld>
            <a:endParaRPr lang="el-GR" altLang="el-GR"/>
          </a:p>
        </p:txBody>
      </p:sp>
      <p:sp>
        <p:nvSpPr>
          <p:cNvPr id="308225" name="Rectangle 1">
            <a:extLst>
              <a:ext uri="{FF2B5EF4-FFF2-40B4-BE49-F238E27FC236}">
                <a16:creationId xmlns:a16="http://schemas.microsoft.com/office/drawing/2014/main" id="{2058560D-638B-4A1B-A7C0-99B8FD33CCDD}"/>
              </a:ext>
            </a:extLst>
          </p:cNvPr>
          <p:cNvSpPr txBox="1">
            <a:spLocks noChangeArrowheads="1"/>
          </p:cNvSpPr>
          <p:nvPr>
            <p:ph type="sldImg"/>
          </p:nvPr>
        </p:nvSpPr>
        <p:spPr bwMode="auto">
          <a:xfrm>
            <a:off x="1143000" y="685800"/>
            <a:ext cx="4562475" cy="34194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8226" name="Rectangle 2">
            <a:extLst>
              <a:ext uri="{FF2B5EF4-FFF2-40B4-BE49-F238E27FC236}">
                <a16:creationId xmlns:a16="http://schemas.microsoft.com/office/drawing/2014/main" id="{75950FC8-2DEB-4B86-84B0-E8DD6F7F8CEF}"/>
              </a:ext>
            </a:extLst>
          </p:cNvPr>
          <p:cNvSpPr txBox="1">
            <a:spLocks noChangeArrowheads="1"/>
          </p:cNvSpPr>
          <p:nvPr>
            <p:ph type="body" idx="1"/>
          </p:nvPr>
        </p:nvSpPr>
        <p:spPr bwMode="auto">
          <a:xfrm>
            <a:off x="914400" y="4343400"/>
            <a:ext cx="5019675" cy="41052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lt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CFF54833-4E0F-4C52-AD7D-AEB2E4B92FB9}"/>
              </a:ext>
            </a:extLst>
          </p:cNvPr>
          <p:cNvSpPr>
            <a:spLocks noGrp="1" noChangeArrowheads="1"/>
          </p:cNvSpPr>
          <p:nvPr>
            <p:ph type="sldNum"/>
          </p:nvPr>
        </p:nvSpPr>
        <p:spPr>
          <a:ln/>
        </p:spPr>
        <p:txBody>
          <a:bodyPr/>
          <a:lstStyle/>
          <a:p>
            <a:fld id="{69CA974B-4F94-49A9-94A6-69788002664C}" type="slidenum">
              <a:rPr lang="el-GR" altLang="el-GR"/>
              <a:pPr/>
              <a:t>24</a:t>
            </a:fld>
            <a:endParaRPr lang="el-GR" altLang="el-GR"/>
          </a:p>
        </p:txBody>
      </p:sp>
      <p:sp>
        <p:nvSpPr>
          <p:cNvPr id="309249" name="Rectangle 1">
            <a:extLst>
              <a:ext uri="{FF2B5EF4-FFF2-40B4-BE49-F238E27FC236}">
                <a16:creationId xmlns:a16="http://schemas.microsoft.com/office/drawing/2014/main" id="{73FD073A-DCD3-4262-9554-9812823A86CF}"/>
              </a:ext>
            </a:extLst>
          </p:cNvPr>
          <p:cNvSpPr txBox="1">
            <a:spLocks noChangeArrowheads="1"/>
          </p:cNvSpPr>
          <p:nvPr>
            <p:ph type="sldImg"/>
          </p:nvPr>
        </p:nvSpPr>
        <p:spPr bwMode="auto">
          <a:xfrm>
            <a:off x="1143000" y="685800"/>
            <a:ext cx="4562475" cy="34194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9250" name="Rectangle 2">
            <a:extLst>
              <a:ext uri="{FF2B5EF4-FFF2-40B4-BE49-F238E27FC236}">
                <a16:creationId xmlns:a16="http://schemas.microsoft.com/office/drawing/2014/main" id="{406542DB-11EA-454A-AB82-949579AFACA6}"/>
              </a:ext>
            </a:extLst>
          </p:cNvPr>
          <p:cNvSpPr txBox="1">
            <a:spLocks noChangeArrowheads="1"/>
          </p:cNvSpPr>
          <p:nvPr>
            <p:ph type="body" idx="1"/>
          </p:nvPr>
        </p:nvSpPr>
        <p:spPr bwMode="auto">
          <a:xfrm>
            <a:off x="914400" y="4343400"/>
            <a:ext cx="5019675" cy="41052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lt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FECFD5A4-E718-4D9A-8140-0E439B02C5FD}"/>
              </a:ext>
            </a:extLst>
          </p:cNvPr>
          <p:cNvSpPr>
            <a:spLocks noGrp="1" noChangeArrowheads="1"/>
          </p:cNvSpPr>
          <p:nvPr>
            <p:ph type="sldNum"/>
          </p:nvPr>
        </p:nvSpPr>
        <p:spPr>
          <a:ln/>
        </p:spPr>
        <p:txBody>
          <a:bodyPr/>
          <a:lstStyle/>
          <a:p>
            <a:fld id="{B7F47D14-62B7-42EF-AB9A-A557CFAA25CE}" type="slidenum">
              <a:rPr lang="el-GR" altLang="el-GR"/>
              <a:pPr/>
              <a:t>25</a:t>
            </a:fld>
            <a:endParaRPr lang="el-GR" altLang="el-GR"/>
          </a:p>
        </p:txBody>
      </p:sp>
      <p:sp>
        <p:nvSpPr>
          <p:cNvPr id="310273" name="Rectangle 1">
            <a:extLst>
              <a:ext uri="{FF2B5EF4-FFF2-40B4-BE49-F238E27FC236}">
                <a16:creationId xmlns:a16="http://schemas.microsoft.com/office/drawing/2014/main" id="{D4845F0B-3B95-4BF0-A94C-C2051C3F0D89}"/>
              </a:ext>
            </a:extLst>
          </p:cNvPr>
          <p:cNvSpPr txBox="1">
            <a:spLocks noChangeArrowheads="1"/>
          </p:cNvSpPr>
          <p:nvPr>
            <p:ph type="sldImg"/>
          </p:nvPr>
        </p:nvSpPr>
        <p:spPr bwMode="auto">
          <a:xfrm>
            <a:off x="1143000" y="685800"/>
            <a:ext cx="4562475" cy="341947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0274" name="Rectangle 2">
            <a:extLst>
              <a:ext uri="{FF2B5EF4-FFF2-40B4-BE49-F238E27FC236}">
                <a16:creationId xmlns:a16="http://schemas.microsoft.com/office/drawing/2014/main" id="{5CFBC705-8790-47C1-8FAB-3BD01427942E}"/>
              </a:ext>
            </a:extLst>
          </p:cNvPr>
          <p:cNvSpPr txBox="1">
            <a:spLocks noChangeArrowheads="1"/>
          </p:cNvSpPr>
          <p:nvPr>
            <p:ph type="body" idx="1"/>
          </p:nvPr>
        </p:nvSpPr>
        <p:spPr bwMode="auto">
          <a:xfrm>
            <a:off x="914400" y="4343400"/>
            <a:ext cx="5019675" cy="41052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lt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FC6067B3-43F9-427E-81A3-A17E25681175}"/>
              </a:ext>
            </a:extLst>
          </p:cNvPr>
          <p:cNvSpPr>
            <a:spLocks noGrp="1" noChangeArrowheads="1"/>
          </p:cNvSpPr>
          <p:nvPr>
            <p:ph type="sldNum"/>
          </p:nvPr>
        </p:nvSpPr>
        <p:spPr>
          <a:ln/>
        </p:spPr>
        <p:txBody>
          <a:bodyPr/>
          <a:lstStyle/>
          <a:p>
            <a:fld id="{AD06C773-D99D-46FE-A0E2-23F174E5B98E}" type="slidenum">
              <a:rPr lang="el-GR" altLang="el-GR"/>
              <a:pPr/>
              <a:t>4</a:t>
            </a:fld>
            <a:endParaRPr lang="el-GR" altLang="el-GR"/>
          </a:p>
        </p:txBody>
      </p:sp>
      <p:sp>
        <p:nvSpPr>
          <p:cNvPr id="288769" name="Rectangle 1">
            <a:extLst>
              <a:ext uri="{FF2B5EF4-FFF2-40B4-BE49-F238E27FC236}">
                <a16:creationId xmlns:a16="http://schemas.microsoft.com/office/drawing/2014/main" id="{98C76FED-BC53-47F1-B695-803D769BB286}"/>
              </a:ext>
            </a:extLst>
          </p:cNvPr>
          <p:cNvSpPr txBox="1">
            <a:spLocks noChangeArrowheads="1"/>
          </p:cNvSpPr>
          <p:nvPr>
            <p:ph type="sldImg"/>
          </p:nvPr>
        </p:nvSpPr>
        <p:spPr bwMode="auto">
          <a:xfrm>
            <a:off x="1143000" y="685800"/>
            <a:ext cx="456723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8770" name="Text Box 2">
            <a:extLst>
              <a:ext uri="{FF2B5EF4-FFF2-40B4-BE49-F238E27FC236}">
                <a16:creationId xmlns:a16="http://schemas.microsoft.com/office/drawing/2014/main" id="{6FF21AB2-E76B-4362-A4B1-2ED205C4EAEB}"/>
              </a:ext>
            </a:extLst>
          </p:cNvPr>
          <p:cNvSpPr txBox="1">
            <a:spLocks noChangeArrowheads="1"/>
          </p:cNvSpPr>
          <p:nvPr/>
        </p:nvSpPr>
        <p:spPr bwMode="auto">
          <a:xfrm>
            <a:off x="914400" y="4343400"/>
            <a:ext cx="5024438" cy="4110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224C1C30-B710-48D3-8D0A-33E0A722E408}"/>
              </a:ext>
            </a:extLst>
          </p:cNvPr>
          <p:cNvSpPr>
            <a:spLocks noGrp="1" noChangeArrowheads="1"/>
          </p:cNvSpPr>
          <p:nvPr>
            <p:ph type="sldNum"/>
          </p:nvPr>
        </p:nvSpPr>
        <p:spPr>
          <a:ln/>
        </p:spPr>
        <p:txBody>
          <a:bodyPr/>
          <a:lstStyle/>
          <a:p>
            <a:fld id="{29EB740F-3110-485A-87F0-676A72B76DB4}" type="slidenum">
              <a:rPr lang="el-GR" altLang="el-GR"/>
              <a:pPr/>
              <a:t>5</a:t>
            </a:fld>
            <a:endParaRPr lang="el-GR" altLang="el-GR"/>
          </a:p>
        </p:txBody>
      </p:sp>
      <p:sp>
        <p:nvSpPr>
          <p:cNvPr id="289793" name="Rectangle 1">
            <a:extLst>
              <a:ext uri="{FF2B5EF4-FFF2-40B4-BE49-F238E27FC236}">
                <a16:creationId xmlns:a16="http://schemas.microsoft.com/office/drawing/2014/main" id="{F4A46C0D-D5ED-4846-9646-C08CF8268D48}"/>
              </a:ext>
            </a:extLst>
          </p:cNvPr>
          <p:cNvSpPr txBox="1">
            <a:spLocks noChangeArrowheads="1"/>
          </p:cNvSpPr>
          <p:nvPr>
            <p:ph type="sldImg"/>
          </p:nvPr>
        </p:nvSpPr>
        <p:spPr bwMode="auto">
          <a:xfrm>
            <a:off x="1143000" y="685800"/>
            <a:ext cx="456723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9794" name="Text Box 2">
            <a:extLst>
              <a:ext uri="{FF2B5EF4-FFF2-40B4-BE49-F238E27FC236}">
                <a16:creationId xmlns:a16="http://schemas.microsoft.com/office/drawing/2014/main" id="{DF7C1328-CA6D-4B70-AAC5-EB3C5E3F7940}"/>
              </a:ext>
            </a:extLst>
          </p:cNvPr>
          <p:cNvSpPr txBox="1">
            <a:spLocks noChangeArrowheads="1"/>
          </p:cNvSpPr>
          <p:nvPr/>
        </p:nvSpPr>
        <p:spPr bwMode="auto">
          <a:xfrm>
            <a:off x="914400" y="4343400"/>
            <a:ext cx="5024438" cy="4110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0FFF65B0-0B07-4CC9-B4B4-28629108B69C}"/>
              </a:ext>
            </a:extLst>
          </p:cNvPr>
          <p:cNvSpPr>
            <a:spLocks noGrp="1" noChangeArrowheads="1"/>
          </p:cNvSpPr>
          <p:nvPr>
            <p:ph type="sldNum"/>
          </p:nvPr>
        </p:nvSpPr>
        <p:spPr>
          <a:ln/>
        </p:spPr>
        <p:txBody>
          <a:bodyPr/>
          <a:lstStyle/>
          <a:p>
            <a:fld id="{242284D7-F3F4-4BF3-83DF-0CD6E515EB72}" type="slidenum">
              <a:rPr lang="el-GR" altLang="el-GR"/>
              <a:pPr/>
              <a:t>6</a:t>
            </a:fld>
            <a:endParaRPr lang="el-GR" altLang="el-GR"/>
          </a:p>
        </p:txBody>
      </p:sp>
      <p:sp>
        <p:nvSpPr>
          <p:cNvPr id="290817" name="Rectangle 1">
            <a:extLst>
              <a:ext uri="{FF2B5EF4-FFF2-40B4-BE49-F238E27FC236}">
                <a16:creationId xmlns:a16="http://schemas.microsoft.com/office/drawing/2014/main" id="{81A9E4DF-8574-4F3C-A758-EED6C47E69A5}"/>
              </a:ext>
            </a:extLst>
          </p:cNvPr>
          <p:cNvSpPr txBox="1">
            <a:spLocks noChangeArrowheads="1"/>
          </p:cNvSpPr>
          <p:nvPr>
            <p:ph type="sldImg"/>
          </p:nvPr>
        </p:nvSpPr>
        <p:spPr bwMode="auto">
          <a:xfrm>
            <a:off x="1143000" y="685800"/>
            <a:ext cx="456723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0818" name="Text Box 2">
            <a:extLst>
              <a:ext uri="{FF2B5EF4-FFF2-40B4-BE49-F238E27FC236}">
                <a16:creationId xmlns:a16="http://schemas.microsoft.com/office/drawing/2014/main" id="{621ADAAF-ABDB-4D6A-8A63-89F2D51A4437}"/>
              </a:ext>
            </a:extLst>
          </p:cNvPr>
          <p:cNvSpPr txBox="1">
            <a:spLocks noChangeArrowheads="1"/>
          </p:cNvSpPr>
          <p:nvPr/>
        </p:nvSpPr>
        <p:spPr bwMode="auto">
          <a:xfrm>
            <a:off x="914400" y="4343400"/>
            <a:ext cx="5024438" cy="4110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4888632D-4D68-4B9D-921F-EA7A3104CE1D}"/>
              </a:ext>
            </a:extLst>
          </p:cNvPr>
          <p:cNvSpPr>
            <a:spLocks noGrp="1" noChangeArrowheads="1"/>
          </p:cNvSpPr>
          <p:nvPr>
            <p:ph type="sldNum"/>
          </p:nvPr>
        </p:nvSpPr>
        <p:spPr>
          <a:ln/>
        </p:spPr>
        <p:txBody>
          <a:bodyPr/>
          <a:lstStyle/>
          <a:p>
            <a:fld id="{A8422340-AB67-4793-A688-80FD12996DA7}" type="slidenum">
              <a:rPr lang="el-GR" altLang="el-GR"/>
              <a:pPr/>
              <a:t>7</a:t>
            </a:fld>
            <a:endParaRPr lang="el-GR" altLang="el-GR"/>
          </a:p>
        </p:txBody>
      </p:sp>
      <p:sp>
        <p:nvSpPr>
          <p:cNvPr id="291841" name="Rectangle 1">
            <a:extLst>
              <a:ext uri="{FF2B5EF4-FFF2-40B4-BE49-F238E27FC236}">
                <a16:creationId xmlns:a16="http://schemas.microsoft.com/office/drawing/2014/main" id="{957B531D-6620-49F6-95A3-BB665D2522A5}"/>
              </a:ext>
            </a:extLst>
          </p:cNvPr>
          <p:cNvSpPr txBox="1">
            <a:spLocks noChangeArrowheads="1"/>
          </p:cNvSpPr>
          <p:nvPr>
            <p:ph type="sldImg"/>
          </p:nvPr>
        </p:nvSpPr>
        <p:spPr bwMode="auto">
          <a:xfrm>
            <a:off x="1143000" y="685800"/>
            <a:ext cx="456723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1842" name="Text Box 2">
            <a:extLst>
              <a:ext uri="{FF2B5EF4-FFF2-40B4-BE49-F238E27FC236}">
                <a16:creationId xmlns:a16="http://schemas.microsoft.com/office/drawing/2014/main" id="{2CE6DD8A-C67B-46FD-8DF3-0CC593F082A1}"/>
              </a:ext>
            </a:extLst>
          </p:cNvPr>
          <p:cNvSpPr txBox="1">
            <a:spLocks noChangeArrowheads="1"/>
          </p:cNvSpPr>
          <p:nvPr/>
        </p:nvSpPr>
        <p:spPr bwMode="auto">
          <a:xfrm>
            <a:off x="914400" y="4343400"/>
            <a:ext cx="5024438" cy="4110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FA0F07F2-46D3-4499-8892-F5248A4E1F27}"/>
              </a:ext>
            </a:extLst>
          </p:cNvPr>
          <p:cNvSpPr>
            <a:spLocks noGrp="1" noChangeArrowheads="1"/>
          </p:cNvSpPr>
          <p:nvPr>
            <p:ph type="sldNum"/>
          </p:nvPr>
        </p:nvSpPr>
        <p:spPr>
          <a:ln/>
        </p:spPr>
        <p:txBody>
          <a:bodyPr/>
          <a:lstStyle/>
          <a:p>
            <a:fld id="{B5D0F3B7-3AE3-4CFE-8834-29DFF9D50EB2}" type="slidenum">
              <a:rPr lang="el-GR" altLang="el-GR"/>
              <a:pPr/>
              <a:t>8</a:t>
            </a:fld>
            <a:endParaRPr lang="el-GR" altLang="el-GR"/>
          </a:p>
        </p:txBody>
      </p:sp>
      <p:sp>
        <p:nvSpPr>
          <p:cNvPr id="292865" name="Rectangle 1">
            <a:extLst>
              <a:ext uri="{FF2B5EF4-FFF2-40B4-BE49-F238E27FC236}">
                <a16:creationId xmlns:a16="http://schemas.microsoft.com/office/drawing/2014/main" id="{2D3F155A-3A94-4CD8-9526-19CF2184EEDA}"/>
              </a:ext>
            </a:extLst>
          </p:cNvPr>
          <p:cNvSpPr txBox="1">
            <a:spLocks noChangeArrowheads="1"/>
          </p:cNvSpPr>
          <p:nvPr>
            <p:ph type="sldImg"/>
          </p:nvPr>
        </p:nvSpPr>
        <p:spPr bwMode="auto">
          <a:xfrm>
            <a:off x="1143000" y="685800"/>
            <a:ext cx="456723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2866" name="Text Box 2">
            <a:extLst>
              <a:ext uri="{FF2B5EF4-FFF2-40B4-BE49-F238E27FC236}">
                <a16:creationId xmlns:a16="http://schemas.microsoft.com/office/drawing/2014/main" id="{F032ECF1-28DA-4580-9874-2EEB259241AD}"/>
              </a:ext>
            </a:extLst>
          </p:cNvPr>
          <p:cNvSpPr txBox="1">
            <a:spLocks noChangeArrowheads="1"/>
          </p:cNvSpPr>
          <p:nvPr/>
        </p:nvSpPr>
        <p:spPr bwMode="auto">
          <a:xfrm>
            <a:off x="914400" y="4343400"/>
            <a:ext cx="5024438" cy="4110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F86F2522-3BCE-483E-9C64-01323C810005}"/>
              </a:ext>
            </a:extLst>
          </p:cNvPr>
          <p:cNvSpPr>
            <a:spLocks noGrp="1" noChangeArrowheads="1"/>
          </p:cNvSpPr>
          <p:nvPr>
            <p:ph type="sldNum"/>
          </p:nvPr>
        </p:nvSpPr>
        <p:spPr>
          <a:ln/>
        </p:spPr>
        <p:txBody>
          <a:bodyPr/>
          <a:lstStyle/>
          <a:p>
            <a:fld id="{7B79916B-FFAB-4AF9-A6BC-A4E4D41C0D20}" type="slidenum">
              <a:rPr lang="el-GR" altLang="el-GR"/>
              <a:pPr/>
              <a:t>9</a:t>
            </a:fld>
            <a:endParaRPr lang="el-GR" altLang="el-GR"/>
          </a:p>
        </p:txBody>
      </p:sp>
      <p:sp>
        <p:nvSpPr>
          <p:cNvPr id="293889" name="Rectangle 1">
            <a:extLst>
              <a:ext uri="{FF2B5EF4-FFF2-40B4-BE49-F238E27FC236}">
                <a16:creationId xmlns:a16="http://schemas.microsoft.com/office/drawing/2014/main" id="{B114216B-FCAF-41A9-9212-E72B55497786}"/>
              </a:ext>
            </a:extLst>
          </p:cNvPr>
          <p:cNvSpPr txBox="1">
            <a:spLocks noChangeArrowheads="1"/>
          </p:cNvSpPr>
          <p:nvPr>
            <p:ph type="sldImg"/>
          </p:nvPr>
        </p:nvSpPr>
        <p:spPr bwMode="auto">
          <a:xfrm>
            <a:off x="1143000" y="685800"/>
            <a:ext cx="456406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3890" name="Text Box 2">
            <a:extLst>
              <a:ext uri="{FF2B5EF4-FFF2-40B4-BE49-F238E27FC236}">
                <a16:creationId xmlns:a16="http://schemas.microsoft.com/office/drawing/2014/main" id="{32AF95F4-B29D-41DC-961F-7AC9FBE019C5}"/>
              </a:ext>
            </a:extLst>
          </p:cNvPr>
          <p:cNvSpPr txBox="1">
            <a:spLocks noChangeArrowheads="1"/>
          </p:cNvSpPr>
          <p:nvPr/>
        </p:nvSpPr>
        <p:spPr bwMode="auto">
          <a:xfrm>
            <a:off x="914400" y="4343400"/>
            <a:ext cx="5021263" cy="410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062F7409-BD8E-47F6-BF74-42F38A3A0166}"/>
              </a:ext>
            </a:extLst>
          </p:cNvPr>
          <p:cNvSpPr>
            <a:spLocks noGrp="1" noChangeArrowheads="1"/>
          </p:cNvSpPr>
          <p:nvPr>
            <p:ph type="sldNum"/>
          </p:nvPr>
        </p:nvSpPr>
        <p:spPr>
          <a:ln/>
        </p:spPr>
        <p:txBody>
          <a:bodyPr/>
          <a:lstStyle/>
          <a:p>
            <a:fld id="{4C908083-BDC4-43B1-98CD-C9FFFF0835C3}" type="slidenum">
              <a:rPr lang="el-GR" altLang="el-GR"/>
              <a:pPr/>
              <a:t>10</a:t>
            </a:fld>
            <a:endParaRPr lang="el-GR" altLang="el-GR"/>
          </a:p>
        </p:txBody>
      </p:sp>
      <p:sp>
        <p:nvSpPr>
          <p:cNvPr id="294913" name="Rectangle 1">
            <a:extLst>
              <a:ext uri="{FF2B5EF4-FFF2-40B4-BE49-F238E27FC236}">
                <a16:creationId xmlns:a16="http://schemas.microsoft.com/office/drawing/2014/main" id="{A8FA2B5A-2D9A-40A7-ADD6-9D2F87335F15}"/>
              </a:ext>
            </a:extLst>
          </p:cNvPr>
          <p:cNvSpPr txBox="1">
            <a:spLocks noChangeArrowheads="1"/>
          </p:cNvSpPr>
          <p:nvPr>
            <p:ph type="sldImg"/>
          </p:nvPr>
        </p:nvSpPr>
        <p:spPr bwMode="auto">
          <a:xfrm>
            <a:off x="1143000" y="685800"/>
            <a:ext cx="4564063" cy="34210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4914" name="Text Box 2">
            <a:extLst>
              <a:ext uri="{FF2B5EF4-FFF2-40B4-BE49-F238E27FC236}">
                <a16:creationId xmlns:a16="http://schemas.microsoft.com/office/drawing/2014/main" id="{205FD5DC-8483-4DD1-8CDA-EFD52165D35A}"/>
              </a:ext>
            </a:extLst>
          </p:cNvPr>
          <p:cNvSpPr txBox="1">
            <a:spLocks noChangeArrowheads="1"/>
          </p:cNvSpPr>
          <p:nvPr/>
        </p:nvSpPr>
        <p:spPr bwMode="auto">
          <a:xfrm>
            <a:off x="914400" y="4343400"/>
            <a:ext cx="5021263" cy="410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6D9332-969D-4E5D-A83A-75CA955A6837}"/>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FCF66E3-3B2F-4824-9F50-7C7A7023FB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00AB21BB-9633-4DD5-99DF-BE9504AD8CEF}"/>
              </a:ext>
            </a:extLst>
          </p:cNvPr>
          <p:cNvSpPr>
            <a:spLocks noGrp="1"/>
          </p:cNvSpPr>
          <p:nvPr>
            <p:ph type="dt" sz="half" idx="10"/>
          </p:nvPr>
        </p:nvSpPr>
        <p:spPr/>
        <p:txBody>
          <a:bodyPr/>
          <a:lstStyle/>
          <a:p>
            <a:fld id="{90502E1A-C8DD-4A97-B7F1-8B7E5BDD996D}" type="datetimeFigureOut">
              <a:rPr lang="el-GR" smtClean="0"/>
              <a:t>27/11/2020</a:t>
            </a:fld>
            <a:endParaRPr lang="el-GR"/>
          </a:p>
        </p:txBody>
      </p:sp>
      <p:sp>
        <p:nvSpPr>
          <p:cNvPr id="5" name="Θέση υποσέλιδου 4">
            <a:extLst>
              <a:ext uri="{FF2B5EF4-FFF2-40B4-BE49-F238E27FC236}">
                <a16:creationId xmlns:a16="http://schemas.microsoft.com/office/drawing/2014/main" id="{1794B9D8-C552-4A04-9611-91827DEA1B9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45BA926-3CF3-4151-B163-7D9434C75632}"/>
              </a:ext>
            </a:extLst>
          </p:cNvPr>
          <p:cNvSpPr>
            <a:spLocks noGrp="1"/>
          </p:cNvSpPr>
          <p:nvPr>
            <p:ph type="sldNum" sz="quarter" idx="12"/>
          </p:nvPr>
        </p:nvSpPr>
        <p:spPr/>
        <p:txBody>
          <a:bodyPr/>
          <a:lstStyle/>
          <a:p>
            <a:fld id="{DE09016F-B308-4C51-87FC-993A18B1DD17}" type="slidenum">
              <a:rPr lang="el-GR" smtClean="0"/>
              <a:t>‹#›</a:t>
            </a:fld>
            <a:endParaRPr lang="el-GR"/>
          </a:p>
        </p:txBody>
      </p:sp>
    </p:spTree>
    <p:extLst>
      <p:ext uri="{BB962C8B-B14F-4D97-AF65-F5344CB8AC3E}">
        <p14:creationId xmlns:p14="http://schemas.microsoft.com/office/powerpoint/2010/main" val="4263731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D59B93-9B30-4F55-A1D9-B5E6B16F7B3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2562140-9EC4-45C5-BBC9-BB9716F8A78C}"/>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302D5F8-98C2-4B2C-BE4B-A838FD1BCC42}"/>
              </a:ext>
            </a:extLst>
          </p:cNvPr>
          <p:cNvSpPr>
            <a:spLocks noGrp="1"/>
          </p:cNvSpPr>
          <p:nvPr>
            <p:ph type="dt" sz="half" idx="10"/>
          </p:nvPr>
        </p:nvSpPr>
        <p:spPr/>
        <p:txBody>
          <a:bodyPr/>
          <a:lstStyle/>
          <a:p>
            <a:fld id="{90502E1A-C8DD-4A97-B7F1-8B7E5BDD996D}" type="datetimeFigureOut">
              <a:rPr lang="el-GR" smtClean="0"/>
              <a:t>27/11/2020</a:t>
            </a:fld>
            <a:endParaRPr lang="el-GR"/>
          </a:p>
        </p:txBody>
      </p:sp>
      <p:sp>
        <p:nvSpPr>
          <p:cNvPr id="5" name="Θέση υποσέλιδου 4">
            <a:extLst>
              <a:ext uri="{FF2B5EF4-FFF2-40B4-BE49-F238E27FC236}">
                <a16:creationId xmlns:a16="http://schemas.microsoft.com/office/drawing/2014/main" id="{23CC0045-E256-4D30-88A7-A6C749D929F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B1119A2-3AC1-4C9E-97E9-81158DF8F1E6}"/>
              </a:ext>
            </a:extLst>
          </p:cNvPr>
          <p:cNvSpPr>
            <a:spLocks noGrp="1"/>
          </p:cNvSpPr>
          <p:nvPr>
            <p:ph type="sldNum" sz="quarter" idx="12"/>
          </p:nvPr>
        </p:nvSpPr>
        <p:spPr/>
        <p:txBody>
          <a:bodyPr/>
          <a:lstStyle/>
          <a:p>
            <a:fld id="{DE09016F-B308-4C51-87FC-993A18B1DD17}" type="slidenum">
              <a:rPr lang="el-GR" smtClean="0"/>
              <a:t>‹#›</a:t>
            </a:fld>
            <a:endParaRPr lang="el-GR"/>
          </a:p>
        </p:txBody>
      </p:sp>
    </p:spTree>
    <p:extLst>
      <p:ext uri="{BB962C8B-B14F-4D97-AF65-F5344CB8AC3E}">
        <p14:creationId xmlns:p14="http://schemas.microsoft.com/office/powerpoint/2010/main" val="3413490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4DE0B3E-84B7-483B-8328-B4EDAAF3031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6E7C5DA-63ED-4076-8774-CAB315882856}"/>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2C58153-B38C-44A1-87AF-2A5B9A38FF2F}"/>
              </a:ext>
            </a:extLst>
          </p:cNvPr>
          <p:cNvSpPr>
            <a:spLocks noGrp="1"/>
          </p:cNvSpPr>
          <p:nvPr>
            <p:ph type="dt" sz="half" idx="10"/>
          </p:nvPr>
        </p:nvSpPr>
        <p:spPr/>
        <p:txBody>
          <a:bodyPr/>
          <a:lstStyle/>
          <a:p>
            <a:fld id="{90502E1A-C8DD-4A97-B7F1-8B7E5BDD996D}" type="datetimeFigureOut">
              <a:rPr lang="el-GR" smtClean="0"/>
              <a:t>27/11/2020</a:t>
            </a:fld>
            <a:endParaRPr lang="el-GR"/>
          </a:p>
        </p:txBody>
      </p:sp>
      <p:sp>
        <p:nvSpPr>
          <p:cNvPr id="5" name="Θέση υποσέλιδου 4">
            <a:extLst>
              <a:ext uri="{FF2B5EF4-FFF2-40B4-BE49-F238E27FC236}">
                <a16:creationId xmlns:a16="http://schemas.microsoft.com/office/drawing/2014/main" id="{197D362F-4BA2-4E4A-AA90-C9AD5578E4F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528D257-8884-4995-B201-CA9C3217A075}"/>
              </a:ext>
            </a:extLst>
          </p:cNvPr>
          <p:cNvSpPr>
            <a:spLocks noGrp="1"/>
          </p:cNvSpPr>
          <p:nvPr>
            <p:ph type="sldNum" sz="quarter" idx="12"/>
          </p:nvPr>
        </p:nvSpPr>
        <p:spPr/>
        <p:txBody>
          <a:bodyPr/>
          <a:lstStyle/>
          <a:p>
            <a:fld id="{DE09016F-B308-4C51-87FC-993A18B1DD17}" type="slidenum">
              <a:rPr lang="el-GR" smtClean="0"/>
              <a:t>‹#›</a:t>
            </a:fld>
            <a:endParaRPr lang="el-GR"/>
          </a:p>
        </p:txBody>
      </p:sp>
    </p:spTree>
    <p:extLst>
      <p:ext uri="{BB962C8B-B14F-4D97-AF65-F5344CB8AC3E}">
        <p14:creationId xmlns:p14="http://schemas.microsoft.com/office/powerpoint/2010/main" val="276133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88ADFE-8D12-450C-A9F7-776FC44956A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0585EBD-3A1E-4390-8402-0F91DACF366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877FF25-5830-4B0F-B8FC-04F778110F18}"/>
              </a:ext>
            </a:extLst>
          </p:cNvPr>
          <p:cNvSpPr>
            <a:spLocks noGrp="1"/>
          </p:cNvSpPr>
          <p:nvPr>
            <p:ph type="dt" sz="half" idx="10"/>
          </p:nvPr>
        </p:nvSpPr>
        <p:spPr/>
        <p:txBody>
          <a:bodyPr/>
          <a:lstStyle/>
          <a:p>
            <a:fld id="{90502E1A-C8DD-4A97-B7F1-8B7E5BDD996D}" type="datetimeFigureOut">
              <a:rPr lang="el-GR" smtClean="0"/>
              <a:t>27/11/2020</a:t>
            </a:fld>
            <a:endParaRPr lang="el-GR"/>
          </a:p>
        </p:txBody>
      </p:sp>
      <p:sp>
        <p:nvSpPr>
          <p:cNvPr id="5" name="Θέση υποσέλιδου 4">
            <a:extLst>
              <a:ext uri="{FF2B5EF4-FFF2-40B4-BE49-F238E27FC236}">
                <a16:creationId xmlns:a16="http://schemas.microsoft.com/office/drawing/2014/main" id="{CE452FBD-F950-4EE3-91FA-12F6B00E749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B16C02E-95C2-434C-9551-8DF3AFBE6C56}"/>
              </a:ext>
            </a:extLst>
          </p:cNvPr>
          <p:cNvSpPr>
            <a:spLocks noGrp="1"/>
          </p:cNvSpPr>
          <p:nvPr>
            <p:ph type="sldNum" sz="quarter" idx="12"/>
          </p:nvPr>
        </p:nvSpPr>
        <p:spPr/>
        <p:txBody>
          <a:bodyPr/>
          <a:lstStyle/>
          <a:p>
            <a:fld id="{DE09016F-B308-4C51-87FC-993A18B1DD17}" type="slidenum">
              <a:rPr lang="el-GR" smtClean="0"/>
              <a:t>‹#›</a:t>
            </a:fld>
            <a:endParaRPr lang="el-GR"/>
          </a:p>
        </p:txBody>
      </p:sp>
    </p:spTree>
    <p:extLst>
      <p:ext uri="{BB962C8B-B14F-4D97-AF65-F5344CB8AC3E}">
        <p14:creationId xmlns:p14="http://schemas.microsoft.com/office/powerpoint/2010/main" val="215457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505C61-B9DE-47F9-9488-0F885D428130}"/>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A8B4FA7-8EDF-48F9-A679-4A32106101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F746FE45-9FFA-46DF-8298-54ABF18CBD78}"/>
              </a:ext>
            </a:extLst>
          </p:cNvPr>
          <p:cNvSpPr>
            <a:spLocks noGrp="1"/>
          </p:cNvSpPr>
          <p:nvPr>
            <p:ph type="dt" sz="half" idx="10"/>
          </p:nvPr>
        </p:nvSpPr>
        <p:spPr/>
        <p:txBody>
          <a:bodyPr/>
          <a:lstStyle/>
          <a:p>
            <a:fld id="{90502E1A-C8DD-4A97-B7F1-8B7E5BDD996D}" type="datetimeFigureOut">
              <a:rPr lang="el-GR" smtClean="0"/>
              <a:t>27/11/2020</a:t>
            </a:fld>
            <a:endParaRPr lang="el-GR"/>
          </a:p>
        </p:txBody>
      </p:sp>
      <p:sp>
        <p:nvSpPr>
          <p:cNvPr id="5" name="Θέση υποσέλιδου 4">
            <a:extLst>
              <a:ext uri="{FF2B5EF4-FFF2-40B4-BE49-F238E27FC236}">
                <a16:creationId xmlns:a16="http://schemas.microsoft.com/office/drawing/2014/main" id="{323E3C01-E1ED-45AF-A21F-D678B918DD7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890F16F-CF19-4C63-8B9C-7E4E0DF4208F}"/>
              </a:ext>
            </a:extLst>
          </p:cNvPr>
          <p:cNvSpPr>
            <a:spLocks noGrp="1"/>
          </p:cNvSpPr>
          <p:nvPr>
            <p:ph type="sldNum" sz="quarter" idx="12"/>
          </p:nvPr>
        </p:nvSpPr>
        <p:spPr/>
        <p:txBody>
          <a:bodyPr/>
          <a:lstStyle/>
          <a:p>
            <a:fld id="{DE09016F-B308-4C51-87FC-993A18B1DD17}" type="slidenum">
              <a:rPr lang="el-GR" smtClean="0"/>
              <a:t>‹#›</a:t>
            </a:fld>
            <a:endParaRPr lang="el-GR"/>
          </a:p>
        </p:txBody>
      </p:sp>
    </p:spTree>
    <p:extLst>
      <p:ext uri="{BB962C8B-B14F-4D97-AF65-F5344CB8AC3E}">
        <p14:creationId xmlns:p14="http://schemas.microsoft.com/office/powerpoint/2010/main" val="308869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C5A0C8-94E8-4C54-951E-BA3FE1CDF6B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7A0DFC8-3534-4909-BF0B-13585E227510}"/>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6E345D0-13A4-4D6F-B076-0AF4DE9205F5}"/>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7ABAAA8C-4509-4512-820B-FD21A24A9EAF}"/>
              </a:ext>
            </a:extLst>
          </p:cNvPr>
          <p:cNvSpPr>
            <a:spLocks noGrp="1"/>
          </p:cNvSpPr>
          <p:nvPr>
            <p:ph type="dt" sz="half" idx="10"/>
          </p:nvPr>
        </p:nvSpPr>
        <p:spPr/>
        <p:txBody>
          <a:bodyPr/>
          <a:lstStyle/>
          <a:p>
            <a:fld id="{90502E1A-C8DD-4A97-B7F1-8B7E5BDD996D}" type="datetimeFigureOut">
              <a:rPr lang="el-GR" smtClean="0"/>
              <a:t>27/11/2020</a:t>
            </a:fld>
            <a:endParaRPr lang="el-GR"/>
          </a:p>
        </p:txBody>
      </p:sp>
      <p:sp>
        <p:nvSpPr>
          <p:cNvPr id="6" name="Θέση υποσέλιδου 5">
            <a:extLst>
              <a:ext uri="{FF2B5EF4-FFF2-40B4-BE49-F238E27FC236}">
                <a16:creationId xmlns:a16="http://schemas.microsoft.com/office/drawing/2014/main" id="{67985B81-F2A8-4D24-8C64-775D7FB3AD4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414F04E-A6F7-40E8-B074-FEB698E64363}"/>
              </a:ext>
            </a:extLst>
          </p:cNvPr>
          <p:cNvSpPr>
            <a:spLocks noGrp="1"/>
          </p:cNvSpPr>
          <p:nvPr>
            <p:ph type="sldNum" sz="quarter" idx="12"/>
          </p:nvPr>
        </p:nvSpPr>
        <p:spPr/>
        <p:txBody>
          <a:bodyPr/>
          <a:lstStyle/>
          <a:p>
            <a:fld id="{DE09016F-B308-4C51-87FC-993A18B1DD17}" type="slidenum">
              <a:rPr lang="el-GR" smtClean="0"/>
              <a:t>‹#›</a:t>
            </a:fld>
            <a:endParaRPr lang="el-GR"/>
          </a:p>
        </p:txBody>
      </p:sp>
    </p:spTree>
    <p:extLst>
      <p:ext uri="{BB962C8B-B14F-4D97-AF65-F5344CB8AC3E}">
        <p14:creationId xmlns:p14="http://schemas.microsoft.com/office/powerpoint/2010/main" val="839018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514234-44A4-4557-8C60-DB21706D28A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CF1D00A-9AB9-43E5-AB7F-1C0F6E6268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8820554-016E-412A-818D-F177E3080FA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A7109CD-FE92-410D-873B-A5DD189EBC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C1465AE-EB41-444D-BA0E-D3124EA4D692}"/>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3D4DE43-B550-477A-8EA7-1E738893380B}"/>
              </a:ext>
            </a:extLst>
          </p:cNvPr>
          <p:cNvSpPr>
            <a:spLocks noGrp="1"/>
          </p:cNvSpPr>
          <p:nvPr>
            <p:ph type="dt" sz="half" idx="10"/>
          </p:nvPr>
        </p:nvSpPr>
        <p:spPr/>
        <p:txBody>
          <a:bodyPr/>
          <a:lstStyle/>
          <a:p>
            <a:fld id="{90502E1A-C8DD-4A97-B7F1-8B7E5BDD996D}" type="datetimeFigureOut">
              <a:rPr lang="el-GR" smtClean="0"/>
              <a:t>27/11/2020</a:t>
            </a:fld>
            <a:endParaRPr lang="el-GR"/>
          </a:p>
        </p:txBody>
      </p:sp>
      <p:sp>
        <p:nvSpPr>
          <p:cNvPr id="8" name="Θέση υποσέλιδου 7">
            <a:extLst>
              <a:ext uri="{FF2B5EF4-FFF2-40B4-BE49-F238E27FC236}">
                <a16:creationId xmlns:a16="http://schemas.microsoft.com/office/drawing/2014/main" id="{128126F5-36A1-4005-9645-64648497EE4F}"/>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75118D82-E72F-4E27-AEB0-3CDCD4100610}"/>
              </a:ext>
            </a:extLst>
          </p:cNvPr>
          <p:cNvSpPr>
            <a:spLocks noGrp="1"/>
          </p:cNvSpPr>
          <p:nvPr>
            <p:ph type="sldNum" sz="quarter" idx="12"/>
          </p:nvPr>
        </p:nvSpPr>
        <p:spPr/>
        <p:txBody>
          <a:bodyPr/>
          <a:lstStyle/>
          <a:p>
            <a:fld id="{DE09016F-B308-4C51-87FC-993A18B1DD17}" type="slidenum">
              <a:rPr lang="el-GR" smtClean="0"/>
              <a:t>‹#›</a:t>
            </a:fld>
            <a:endParaRPr lang="el-GR"/>
          </a:p>
        </p:txBody>
      </p:sp>
    </p:spTree>
    <p:extLst>
      <p:ext uri="{BB962C8B-B14F-4D97-AF65-F5344CB8AC3E}">
        <p14:creationId xmlns:p14="http://schemas.microsoft.com/office/powerpoint/2010/main" val="3949386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04E82C-60E4-4531-BD79-2F93F6959F0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A1AA381B-53BD-481A-A60E-18CF286C7C13}"/>
              </a:ext>
            </a:extLst>
          </p:cNvPr>
          <p:cNvSpPr>
            <a:spLocks noGrp="1"/>
          </p:cNvSpPr>
          <p:nvPr>
            <p:ph type="dt" sz="half" idx="10"/>
          </p:nvPr>
        </p:nvSpPr>
        <p:spPr/>
        <p:txBody>
          <a:bodyPr/>
          <a:lstStyle/>
          <a:p>
            <a:fld id="{90502E1A-C8DD-4A97-B7F1-8B7E5BDD996D}" type="datetimeFigureOut">
              <a:rPr lang="el-GR" smtClean="0"/>
              <a:t>27/11/2020</a:t>
            </a:fld>
            <a:endParaRPr lang="el-GR"/>
          </a:p>
        </p:txBody>
      </p:sp>
      <p:sp>
        <p:nvSpPr>
          <p:cNvPr id="4" name="Θέση υποσέλιδου 3">
            <a:extLst>
              <a:ext uri="{FF2B5EF4-FFF2-40B4-BE49-F238E27FC236}">
                <a16:creationId xmlns:a16="http://schemas.microsoft.com/office/drawing/2014/main" id="{58C08417-B2E5-42C4-AD2D-43188C656C3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A872650-A26F-4E8A-97EB-38908D91DF44}"/>
              </a:ext>
            </a:extLst>
          </p:cNvPr>
          <p:cNvSpPr>
            <a:spLocks noGrp="1"/>
          </p:cNvSpPr>
          <p:nvPr>
            <p:ph type="sldNum" sz="quarter" idx="12"/>
          </p:nvPr>
        </p:nvSpPr>
        <p:spPr/>
        <p:txBody>
          <a:bodyPr/>
          <a:lstStyle/>
          <a:p>
            <a:fld id="{DE09016F-B308-4C51-87FC-993A18B1DD17}" type="slidenum">
              <a:rPr lang="el-GR" smtClean="0"/>
              <a:t>‹#›</a:t>
            </a:fld>
            <a:endParaRPr lang="el-GR"/>
          </a:p>
        </p:txBody>
      </p:sp>
    </p:spTree>
    <p:extLst>
      <p:ext uri="{BB962C8B-B14F-4D97-AF65-F5344CB8AC3E}">
        <p14:creationId xmlns:p14="http://schemas.microsoft.com/office/powerpoint/2010/main" val="3140683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FC1ECCFD-25CD-4382-9779-846E65662AC2}"/>
              </a:ext>
            </a:extLst>
          </p:cNvPr>
          <p:cNvSpPr>
            <a:spLocks noGrp="1"/>
          </p:cNvSpPr>
          <p:nvPr>
            <p:ph type="dt" sz="half" idx="10"/>
          </p:nvPr>
        </p:nvSpPr>
        <p:spPr/>
        <p:txBody>
          <a:bodyPr/>
          <a:lstStyle/>
          <a:p>
            <a:fld id="{90502E1A-C8DD-4A97-B7F1-8B7E5BDD996D}" type="datetimeFigureOut">
              <a:rPr lang="el-GR" smtClean="0"/>
              <a:t>27/11/2020</a:t>
            </a:fld>
            <a:endParaRPr lang="el-GR"/>
          </a:p>
        </p:txBody>
      </p:sp>
      <p:sp>
        <p:nvSpPr>
          <p:cNvPr id="3" name="Θέση υποσέλιδου 2">
            <a:extLst>
              <a:ext uri="{FF2B5EF4-FFF2-40B4-BE49-F238E27FC236}">
                <a16:creationId xmlns:a16="http://schemas.microsoft.com/office/drawing/2014/main" id="{42F13F0A-A92C-42F5-A8E6-DFA941DF43F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1DF5F2F0-70AE-4037-9E9A-4BE2BA547795}"/>
              </a:ext>
            </a:extLst>
          </p:cNvPr>
          <p:cNvSpPr>
            <a:spLocks noGrp="1"/>
          </p:cNvSpPr>
          <p:nvPr>
            <p:ph type="sldNum" sz="quarter" idx="12"/>
          </p:nvPr>
        </p:nvSpPr>
        <p:spPr/>
        <p:txBody>
          <a:bodyPr/>
          <a:lstStyle/>
          <a:p>
            <a:fld id="{DE09016F-B308-4C51-87FC-993A18B1DD17}" type="slidenum">
              <a:rPr lang="el-GR" smtClean="0"/>
              <a:t>‹#›</a:t>
            </a:fld>
            <a:endParaRPr lang="el-GR"/>
          </a:p>
        </p:txBody>
      </p:sp>
    </p:spTree>
    <p:extLst>
      <p:ext uri="{BB962C8B-B14F-4D97-AF65-F5344CB8AC3E}">
        <p14:creationId xmlns:p14="http://schemas.microsoft.com/office/powerpoint/2010/main" val="1217801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C2D163-AE44-41E6-B5AA-7E6A249DF7F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2193C48-8E27-46C7-A37C-0A694D3CE2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436647A8-345E-4C0B-A7B7-827FB3F67F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9EDC519-F3E8-46F7-A305-7F16CE540DB4}"/>
              </a:ext>
            </a:extLst>
          </p:cNvPr>
          <p:cNvSpPr>
            <a:spLocks noGrp="1"/>
          </p:cNvSpPr>
          <p:nvPr>
            <p:ph type="dt" sz="half" idx="10"/>
          </p:nvPr>
        </p:nvSpPr>
        <p:spPr/>
        <p:txBody>
          <a:bodyPr/>
          <a:lstStyle/>
          <a:p>
            <a:fld id="{90502E1A-C8DD-4A97-B7F1-8B7E5BDD996D}" type="datetimeFigureOut">
              <a:rPr lang="el-GR" smtClean="0"/>
              <a:t>27/11/2020</a:t>
            </a:fld>
            <a:endParaRPr lang="el-GR"/>
          </a:p>
        </p:txBody>
      </p:sp>
      <p:sp>
        <p:nvSpPr>
          <p:cNvPr id="6" name="Θέση υποσέλιδου 5">
            <a:extLst>
              <a:ext uri="{FF2B5EF4-FFF2-40B4-BE49-F238E27FC236}">
                <a16:creationId xmlns:a16="http://schemas.microsoft.com/office/drawing/2014/main" id="{F87E28B8-3620-436B-A1CC-1344073648E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6BED9D7-274C-41EE-B348-30418437CF69}"/>
              </a:ext>
            </a:extLst>
          </p:cNvPr>
          <p:cNvSpPr>
            <a:spLocks noGrp="1"/>
          </p:cNvSpPr>
          <p:nvPr>
            <p:ph type="sldNum" sz="quarter" idx="12"/>
          </p:nvPr>
        </p:nvSpPr>
        <p:spPr/>
        <p:txBody>
          <a:bodyPr/>
          <a:lstStyle/>
          <a:p>
            <a:fld id="{DE09016F-B308-4C51-87FC-993A18B1DD17}" type="slidenum">
              <a:rPr lang="el-GR" smtClean="0"/>
              <a:t>‹#›</a:t>
            </a:fld>
            <a:endParaRPr lang="el-GR"/>
          </a:p>
        </p:txBody>
      </p:sp>
    </p:spTree>
    <p:extLst>
      <p:ext uri="{BB962C8B-B14F-4D97-AF65-F5344CB8AC3E}">
        <p14:creationId xmlns:p14="http://schemas.microsoft.com/office/powerpoint/2010/main" val="535225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C5C924-55DE-4EE0-86F1-E13C6A06262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23CD173C-8015-4D0E-AB7A-57D139A9F4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DFB4003-0E1C-441E-90B4-9BE5F1A176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FC950D9-9A0C-4BC9-8960-F77630358302}"/>
              </a:ext>
            </a:extLst>
          </p:cNvPr>
          <p:cNvSpPr>
            <a:spLocks noGrp="1"/>
          </p:cNvSpPr>
          <p:nvPr>
            <p:ph type="dt" sz="half" idx="10"/>
          </p:nvPr>
        </p:nvSpPr>
        <p:spPr/>
        <p:txBody>
          <a:bodyPr/>
          <a:lstStyle/>
          <a:p>
            <a:fld id="{90502E1A-C8DD-4A97-B7F1-8B7E5BDD996D}" type="datetimeFigureOut">
              <a:rPr lang="el-GR" smtClean="0"/>
              <a:t>27/11/2020</a:t>
            </a:fld>
            <a:endParaRPr lang="el-GR"/>
          </a:p>
        </p:txBody>
      </p:sp>
      <p:sp>
        <p:nvSpPr>
          <p:cNvPr id="6" name="Θέση υποσέλιδου 5">
            <a:extLst>
              <a:ext uri="{FF2B5EF4-FFF2-40B4-BE49-F238E27FC236}">
                <a16:creationId xmlns:a16="http://schemas.microsoft.com/office/drawing/2014/main" id="{DD3A8E67-EBE9-4747-84C0-8389BEAADF1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AD25784-D219-493B-B136-12E9773667F7}"/>
              </a:ext>
            </a:extLst>
          </p:cNvPr>
          <p:cNvSpPr>
            <a:spLocks noGrp="1"/>
          </p:cNvSpPr>
          <p:nvPr>
            <p:ph type="sldNum" sz="quarter" idx="12"/>
          </p:nvPr>
        </p:nvSpPr>
        <p:spPr/>
        <p:txBody>
          <a:bodyPr/>
          <a:lstStyle/>
          <a:p>
            <a:fld id="{DE09016F-B308-4C51-87FC-993A18B1DD17}" type="slidenum">
              <a:rPr lang="el-GR" smtClean="0"/>
              <a:t>‹#›</a:t>
            </a:fld>
            <a:endParaRPr lang="el-GR"/>
          </a:p>
        </p:txBody>
      </p:sp>
    </p:spTree>
    <p:extLst>
      <p:ext uri="{BB962C8B-B14F-4D97-AF65-F5344CB8AC3E}">
        <p14:creationId xmlns:p14="http://schemas.microsoft.com/office/powerpoint/2010/main" val="4115912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7FE0B4A-6D32-4174-9B6D-B7F9CE68A0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C8E34B6-F1A8-4034-A7E9-9AB01B22AE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0A590FA-922E-422B-83E4-515C921CA2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502E1A-C8DD-4A97-B7F1-8B7E5BDD996D}" type="datetimeFigureOut">
              <a:rPr lang="el-GR" smtClean="0"/>
              <a:t>27/11/2020</a:t>
            </a:fld>
            <a:endParaRPr lang="el-GR"/>
          </a:p>
        </p:txBody>
      </p:sp>
      <p:sp>
        <p:nvSpPr>
          <p:cNvPr id="5" name="Θέση υποσέλιδου 4">
            <a:extLst>
              <a:ext uri="{FF2B5EF4-FFF2-40B4-BE49-F238E27FC236}">
                <a16:creationId xmlns:a16="http://schemas.microsoft.com/office/drawing/2014/main" id="{02AFB0BC-9A12-4BDB-9787-3FB44DB382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724B107B-BDA3-47BC-B81E-EF353CAE21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09016F-B308-4C51-87FC-993A18B1DD17}" type="slidenum">
              <a:rPr lang="el-GR" smtClean="0"/>
              <a:t>‹#›</a:t>
            </a:fld>
            <a:endParaRPr lang="el-GR"/>
          </a:p>
        </p:txBody>
      </p:sp>
    </p:spTree>
    <p:extLst>
      <p:ext uri="{BB962C8B-B14F-4D97-AF65-F5344CB8AC3E}">
        <p14:creationId xmlns:p14="http://schemas.microsoft.com/office/powerpoint/2010/main" val="937775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CC60E1-BF69-4A52-8484-557B09C597EB}"/>
              </a:ext>
            </a:extLst>
          </p:cNvPr>
          <p:cNvSpPr>
            <a:spLocks noGrp="1"/>
          </p:cNvSpPr>
          <p:nvPr>
            <p:ph type="title"/>
          </p:nvPr>
        </p:nvSpPr>
        <p:spPr/>
        <p:txBody>
          <a:bodyPr/>
          <a:lstStyle/>
          <a:p>
            <a:r>
              <a:rPr lang="el-GR" dirty="0"/>
              <a:t>ΜΗΧΑΝΙΣΜΟΙ ΑΜΥΝΑΣ – ΣΤΑΔΙΑ ΑΝΠΤΥΞΗΣ</a:t>
            </a:r>
          </a:p>
        </p:txBody>
      </p:sp>
      <p:sp>
        <p:nvSpPr>
          <p:cNvPr id="3" name="Θέση περιεχομένου 2">
            <a:extLst>
              <a:ext uri="{FF2B5EF4-FFF2-40B4-BE49-F238E27FC236}">
                <a16:creationId xmlns:a16="http://schemas.microsoft.com/office/drawing/2014/main" id="{F5AF2B8E-8F58-4C42-8045-F9AA04B6F61B}"/>
              </a:ext>
            </a:extLst>
          </p:cNvPr>
          <p:cNvSpPr>
            <a:spLocks noGrp="1"/>
          </p:cNvSpPr>
          <p:nvPr>
            <p:ph idx="1"/>
          </p:nvPr>
        </p:nvSpPr>
        <p:spPr/>
        <p:txBody>
          <a:bodyPr/>
          <a:lstStyle/>
          <a:p>
            <a:r>
              <a:rPr lang="el-GR" dirty="0"/>
              <a:t>ΨΥΧΟΛΟΓΙΑ – ΔΕΟΝΤΟΛΟΓΙΑ ΕΠΑΓΓΕΛΜΑΤΟΣ</a:t>
            </a:r>
          </a:p>
        </p:txBody>
      </p:sp>
    </p:spTree>
    <p:extLst>
      <p:ext uri="{BB962C8B-B14F-4D97-AF65-F5344CB8AC3E}">
        <p14:creationId xmlns:p14="http://schemas.microsoft.com/office/powerpoint/2010/main" val="3397122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1">
            <a:extLst>
              <a:ext uri="{FF2B5EF4-FFF2-40B4-BE49-F238E27FC236}">
                <a16:creationId xmlns:a16="http://schemas.microsoft.com/office/drawing/2014/main" id="{18092991-989E-4890-B90A-24734B1AF765}"/>
              </a:ext>
            </a:extLst>
          </p:cNvPr>
          <p:cNvSpPr>
            <a:spLocks noGrp="1" noChangeArrowheads="1"/>
          </p:cNvSpPr>
          <p:nvPr>
            <p:ph type="title" idx="4294967295"/>
          </p:nvPr>
        </p:nvSpPr>
        <p:spPr>
          <a:xfrm>
            <a:off x="1981201" y="639764"/>
            <a:ext cx="8069263" cy="1000125"/>
          </a:xfrm>
          <a:ln/>
        </p:spPr>
        <p:txBody>
          <a:bodyPr/>
          <a:lstStyle/>
          <a:p>
            <a:endParaRPr lang="el-GR"/>
          </a:p>
        </p:txBody>
      </p:sp>
      <p:sp>
        <p:nvSpPr>
          <p:cNvPr id="141314" name="Rectangle 2">
            <a:extLst>
              <a:ext uri="{FF2B5EF4-FFF2-40B4-BE49-F238E27FC236}">
                <a16:creationId xmlns:a16="http://schemas.microsoft.com/office/drawing/2014/main" id="{AD95EEA1-45FE-453E-95BE-22C8F2FF35EC}"/>
              </a:ext>
            </a:extLst>
          </p:cNvPr>
          <p:cNvSpPr>
            <a:spLocks noGrp="1" noChangeArrowheads="1"/>
          </p:cNvSpPr>
          <p:nvPr>
            <p:ph type="body" idx="4294967295"/>
          </p:nvPr>
        </p:nvSpPr>
        <p:spPr>
          <a:xfrm>
            <a:off x="1981201" y="1905001"/>
            <a:ext cx="8069263" cy="4487863"/>
          </a:xfrm>
          <a:ln/>
        </p:spPr>
        <p:txBody>
          <a:bodyPr/>
          <a:lstStyle/>
          <a:p>
            <a:pPr indent="-339725">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Το άτομο περνά από μια σειρά ψυχοσεξουαλικών σταδίων ή φάσεων ανάπτυξης. Σε κάθε στάδιο συγκεντρώνει το ενδιαφέρον του γύρω από μια διαφορετική ζώνη ικανοποίησης στο σώμα. Η ζώνη ικανοποίησης είναι ένα μέρος του σώματος που παρέχει ευχαρίστηση, όταν διεγείρεται.</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1">
            <a:extLst>
              <a:ext uri="{FF2B5EF4-FFF2-40B4-BE49-F238E27FC236}">
                <a16:creationId xmlns:a16="http://schemas.microsoft.com/office/drawing/2014/main" id="{A66065E9-2206-4DDC-90B0-CCD0993C15E8}"/>
              </a:ext>
            </a:extLst>
          </p:cNvPr>
          <p:cNvSpPr>
            <a:spLocks noGrp="1" noChangeArrowheads="1"/>
          </p:cNvSpPr>
          <p:nvPr>
            <p:ph type="title" idx="4294967295"/>
          </p:nvPr>
        </p:nvSpPr>
        <p:spPr>
          <a:xfrm>
            <a:off x="1981201" y="604839"/>
            <a:ext cx="8069263" cy="1068387"/>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a:t>ΤΟ ΣΤΟΜΑΤΙΚΟ ΣΤΑΔΙΟ (ΓΕΝΝΗΣΗ – 2 ΕΤΩΝ)</a:t>
            </a:r>
          </a:p>
        </p:txBody>
      </p:sp>
      <p:sp>
        <p:nvSpPr>
          <p:cNvPr id="142338" name="Rectangle 2">
            <a:extLst>
              <a:ext uri="{FF2B5EF4-FFF2-40B4-BE49-F238E27FC236}">
                <a16:creationId xmlns:a16="http://schemas.microsoft.com/office/drawing/2014/main" id="{E2B8C817-721F-4000-A010-BFE0B218B3F9}"/>
              </a:ext>
            </a:extLst>
          </p:cNvPr>
          <p:cNvSpPr>
            <a:spLocks noGrp="1" noChangeArrowheads="1"/>
          </p:cNvSpPr>
          <p:nvPr>
            <p:ph type="body" idx="4294967295"/>
          </p:nvPr>
        </p:nvSpPr>
        <p:spPr>
          <a:xfrm>
            <a:off x="1981201" y="1905001"/>
            <a:ext cx="8069263" cy="4487863"/>
          </a:xfrm>
          <a:ln/>
        </p:spPr>
        <p:txBody>
          <a:bodyPr/>
          <a:lstStyle/>
          <a:p>
            <a:pPr indent="-339725">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Κατά το στάδιο αυτό το στόμα είναι το σημείο του σώματος που έχει ιδιαίτερη σημασία για το άτομο διότι από εκεί ικανοποιούνται οι σωματικές ανάγκες του. Με το θηλασμό το βρέφος ικανοποιεί τη βασική ανάγκη της τροφής κάτι που δημιουργεί ευχαρίστηση.</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1">
            <a:extLst>
              <a:ext uri="{FF2B5EF4-FFF2-40B4-BE49-F238E27FC236}">
                <a16:creationId xmlns:a16="http://schemas.microsoft.com/office/drawing/2014/main" id="{53BA9D87-7CDC-4326-B44A-713770C37C00}"/>
              </a:ext>
            </a:extLst>
          </p:cNvPr>
          <p:cNvSpPr>
            <a:spLocks noGrp="1" noChangeArrowheads="1"/>
          </p:cNvSpPr>
          <p:nvPr>
            <p:ph type="title" idx="4294967295"/>
          </p:nvPr>
        </p:nvSpPr>
        <p:spPr>
          <a:xfrm>
            <a:off x="1981201" y="639764"/>
            <a:ext cx="8069263" cy="1000125"/>
          </a:xfrm>
          <a:ln/>
        </p:spPr>
        <p:txBody>
          <a:bodyPr/>
          <a:lstStyle/>
          <a:p>
            <a:endParaRPr lang="el-GR"/>
          </a:p>
        </p:txBody>
      </p:sp>
      <p:sp>
        <p:nvSpPr>
          <p:cNvPr id="143362" name="Rectangle 2">
            <a:extLst>
              <a:ext uri="{FF2B5EF4-FFF2-40B4-BE49-F238E27FC236}">
                <a16:creationId xmlns:a16="http://schemas.microsoft.com/office/drawing/2014/main" id="{DAD0E122-CE61-4771-804D-C4E9A747F759}"/>
              </a:ext>
            </a:extLst>
          </p:cNvPr>
          <p:cNvSpPr>
            <a:spLocks noGrp="1" noChangeArrowheads="1"/>
          </p:cNvSpPr>
          <p:nvPr>
            <p:ph type="body" idx="4294967295"/>
          </p:nvPr>
        </p:nvSpPr>
        <p:spPr>
          <a:xfrm>
            <a:off x="1981201" y="1905001"/>
            <a:ext cx="8069263" cy="4487863"/>
          </a:xfrm>
          <a:ln/>
        </p:spPr>
        <p:txBody>
          <a:bodyPr/>
          <a:lstStyle/>
          <a:p>
            <a:pPr indent="-339725">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Το άτομο μαθαίνει να ξεχωρίζει τον εαυτό του από το περιβάλλον του. Με την εμφάνιση της οδοντοφυΐας το βρέφος παίρνει ικανοποίηση με το δάγκωμα παράλληλα με το πιπίλισμα και την κατάποση </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1">
            <a:extLst>
              <a:ext uri="{FF2B5EF4-FFF2-40B4-BE49-F238E27FC236}">
                <a16:creationId xmlns:a16="http://schemas.microsoft.com/office/drawing/2014/main" id="{C9B80865-BD2B-4866-93E2-66A7CF231099}"/>
              </a:ext>
            </a:extLst>
          </p:cNvPr>
          <p:cNvSpPr>
            <a:spLocks noGrp="1" noChangeArrowheads="1"/>
          </p:cNvSpPr>
          <p:nvPr>
            <p:ph type="title" idx="4294967295"/>
          </p:nvPr>
        </p:nvSpPr>
        <p:spPr>
          <a:xfrm>
            <a:off x="1981201" y="685801"/>
            <a:ext cx="8069263" cy="906463"/>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600"/>
              <a:t>ΤΟ ΠΡΩΚΤΙΚΟ ΣΤΑΔΙΟ (2-4 ΕΤΩΝ)</a:t>
            </a:r>
          </a:p>
        </p:txBody>
      </p:sp>
      <p:sp>
        <p:nvSpPr>
          <p:cNvPr id="144386" name="Rectangle 2">
            <a:extLst>
              <a:ext uri="{FF2B5EF4-FFF2-40B4-BE49-F238E27FC236}">
                <a16:creationId xmlns:a16="http://schemas.microsoft.com/office/drawing/2014/main" id="{81EE591E-500B-4F26-B69F-F44FBB37704B}"/>
              </a:ext>
            </a:extLst>
          </p:cNvPr>
          <p:cNvSpPr>
            <a:spLocks noGrp="1" noChangeArrowheads="1"/>
          </p:cNvSpPr>
          <p:nvPr>
            <p:ph type="body" idx="4294967295"/>
          </p:nvPr>
        </p:nvSpPr>
        <p:spPr>
          <a:xfrm>
            <a:off x="1981201" y="1905001"/>
            <a:ext cx="8069263" cy="4487863"/>
          </a:xfrm>
          <a:ln/>
        </p:spPr>
        <p:txBody>
          <a:bodyPr/>
          <a:lstStyle/>
          <a:p>
            <a:pPr indent="-339725">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Το στάδιο χαρακτηρίζεται από δυσκολία κ συγκρούσεις επειδή το νήπιο εκπαιδεύεται στη χρήση τουαλέτας. Τότε  παρουσιάζονται οι δυσκολίες κ οι συγκρούσεις, </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1">
            <a:extLst>
              <a:ext uri="{FF2B5EF4-FFF2-40B4-BE49-F238E27FC236}">
                <a16:creationId xmlns:a16="http://schemas.microsoft.com/office/drawing/2014/main" id="{8C20D430-375F-46F5-B9A3-2F27B6BE684E}"/>
              </a:ext>
            </a:extLst>
          </p:cNvPr>
          <p:cNvSpPr>
            <a:spLocks noGrp="1" noChangeArrowheads="1"/>
          </p:cNvSpPr>
          <p:nvPr>
            <p:ph type="title" idx="4294967295"/>
          </p:nvPr>
        </p:nvSpPr>
        <p:spPr>
          <a:xfrm>
            <a:off x="1981201" y="639764"/>
            <a:ext cx="8069263" cy="1000125"/>
          </a:xfrm>
          <a:ln/>
        </p:spPr>
        <p:txBody>
          <a:bodyPr/>
          <a:lstStyle/>
          <a:p>
            <a:endParaRPr lang="el-GR"/>
          </a:p>
        </p:txBody>
      </p:sp>
      <p:sp>
        <p:nvSpPr>
          <p:cNvPr id="145410" name="Rectangle 2">
            <a:extLst>
              <a:ext uri="{FF2B5EF4-FFF2-40B4-BE49-F238E27FC236}">
                <a16:creationId xmlns:a16="http://schemas.microsoft.com/office/drawing/2014/main" id="{91635A2A-3ADC-4F67-BB0F-3A8C9F1F6076}"/>
              </a:ext>
            </a:extLst>
          </p:cNvPr>
          <p:cNvSpPr>
            <a:spLocks noGrp="1" noChangeArrowheads="1"/>
          </p:cNvSpPr>
          <p:nvPr>
            <p:ph type="body" idx="4294967295"/>
          </p:nvPr>
        </p:nvSpPr>
        <p:spPr>
          <a:xfrm>
            <a:off x="1981201" y="1905001"/>
            <a:ext cx="8069263" cy="4487863"/>
          </a:xfrm>
          <a:ln/>
        </p:spPr>
        <p:txBody>
          <a:bodyPr/>
          <a:lstStyle/>
          <a:p>
            <a:pPr indent="-339725">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διότι για πρώτη φορά στη ζωή του το άτομο πρέπει να μάθει να ελέγχει την ικανοποίηση που προέρχεται από  ενστικτώδεις αντιδράσεις των σωματικών αναγκών με το να τις αναβάλλει ή να τις καθυστερεί ανάλογα με τις υποδείξεις των γονέων.</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1">
            <a:extLst>
              <a:ext uri="{FF2B5EF4-FFF2-40B4-BE49-F238E27FC236}">
                <a16:creationId xmlns:a16="http://schemas.microsoft.com/office/drawing/2014/main" id="{BDE5BA92-C40D-4BE3-A1F0-E5252569855E}"/>
              </a:ext>
            </a:extLst>
          </p:cNvPr>
          <p:cNvSpPr>
            <a:spLocks noGrp="1" noChangeArrowheads="1"/>
          </p:cNvSpPr>
          <p:nvPr>
            <p:ph type="title" idx="4294967295"/>
          </p:nvPr>
        </p:nvSpPr>
        <p:spPr>
          <a:xfrm>
            <a:off x="1981201" y="639764"/>
            <a:ext cx="8069263" cy="1000125"/>
          </a:xfrm>
          <a:ln/>
        </p:spPr>
        <p:txBody>
          <a:bodyPr/>
          <a:lstStyle/>
          <a:p>
            <a:endParaRPr lang="el-GR"/>
          </a:p>
        </p:txBody>
      </p:sp>
      <p:sp>
        <p:nvSpPr>
          <p:cNvPr id="146434" name="Rectangle 2">
            <a:extLst>
              <a:ext uri="{FF2B5EF4-FFF2-40B4-BE49-F238E27FC236}">
                <a16:creationId xmlns:a16="http://schemas.microsoft.com/office/drawing/2014/main" id="{1157B676-8734-41FA-A83F-B561E2556FF6}"/>
              </a:ext>
            </a:extLst>
          </p:cNvPr>
          <p:cNvSpPr>
            <a:spLocks noGrp="1" noChangeArrowheads="1"/>
          </p:cNvSpPr>
          <p:nvPr>
            <p:ph type="body" idx="4294967295"/>
          </p:nvPr>
        </p:nvSpPr>
        <p:spPr>
          <a:xfrm>
            <a:off x="1981201" y="1905001"/>
            <a:ext cx="8069263" cy="4487863"/>
          </a:xfrm>
          <a:ln/>
        </p:spPr>
        <p:txBody>
          <a:bodyPr/>
          <a:lstStyle/>
          <a:p>
            <a:pPr indent="-339725">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Αυτό είναι κάτι που το νήπιο μαθαίνει ότι μπορεί να το χρησιμοποιήσει κ ως όπλο εναντίον των γονέων του αφού για πρώτη φορά στη ζωή του νιώθει ότι έχει την επιλογή να συμμορφωθεί ή να έρθει σε αντίθεση με αυτούς.</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1">
            <a:extLst>
              <a:ext uri="{FF2B5EF4-FFF2-40B4-BE49-F238E27FC236}">
                <a16:creationId xmlns:a16="http://schemas.microsoft.com/office/drawing/2014/main" id="{277EFD53-3C26-45C5-A599-7F3799C95021}"/>
              </a:ext>
            </a:extLst>
          </p:cNvPr>
          <p:cNvSpPr>
            <a:spLocks noGrp="1" noChangeArrowheads="1"/>
          </p:cNvSpPr>
          <p:nvPr>
            <p:ph type="title" idx="4294967295"/>
          </p:nvPr>
        </p:nvSpPr>
        <p:spPr>
          <a:xfrm>
            <a:off x="1981201" y="685801"/>
            <a:ext cx="8069263" cy="906463"/>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a:t>ΤΟ ΦΑΛΛΙΚΟ ΣΤΑΔΙΟ</a:t>
            </a:r>
          </a:p>
        </p:txBody>
      </p:sp>
      <p:sp>
        <p:nvSpPr>
          <p:cNvPr id="147458" name="Rectangle 2">
            <a:extLst>
              <a:ext uri="{FF2B5EF4-FFF2-40B4-BE49-F238E27FC236}">
                <a16:creationId xmlns:a16="http://schemas.microsoft.com/office/drawing/2014/main" id="{D0E6B2CA-8B36-44AC-9DA6-BA619853A163}"/>
              </a:ext>
            </a:extLst>
          </p:cNvPr>
          <p:cNvSpPr>
            <a:spLocks noGrp="1" noChangeArrowheads="1"/>
          </p:cNvSpPr>
          <p:nvPr>
            <p:ph type="body" idx="4294967295"/>
          </p:nvPr>
        </p:nvSpPr>
        <p:spPr>
          <a:xfrm>
            <a:off x="1981201" y="1905001"/>
            <a:ext cx="8069263" cy="4487863"/>
          </a:xfrm>
          <a:ln/>
        </p:spPr>
        <p:txBody>
          <a:bodyPr/>
          <a:lstStyle/>
          <a:p>
            <a:pPr indent="-339725">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Στον 4ο κ 5ο χρόνο της ζωής του το νήπιο αντιμετωπίζει μια σειρά από προκλήσεις που παρουσιάζονται με την είσοδο στο φαλλικό στάδιο. Η εστία ικανοποίησης μετακινείται από τον πρωκτό στα γεννητικά όργανα.  </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Rectangle 1">
            <a:extLst>
              <a:ext uri="{FF2B5EF4-FFF2-40B4-BE49-F238E27FC236}">
                <a16:creationId xmlns:a16="http://schemas.microsoft.com/office/drawing/2014/main" id="{97660A99-B942-4A46-B0D8-3EECB4E3239E}"/>
              </a:ext>
            </a:extLst>
          </p:cNvPr>
          <p:cNvSpPr>
            <a:spLocks noGrp="1" noChangeArrowheads="1"/>
          </p:cNvSpPr>
          <p:nvPr>
            <p:ph type="title" idx="4294967295"/>
          </p:nvPr>
        </p:nvSpPr>
        <p:spPr>
          <a:xfrm>
            <a:off x="1981201" y="639764"/>
            <a:ext cx="8069263" cy="1000125"/>
          </a:xfrm>
          <a:ln/>
        </p:spPr>
        <p:txBody>
          <a:bodyPr/>
          <a:lstStyle/>
          <a:p>
            <a:endParaRPr lang="el-GR"/>
          </a:p>
        </p:txBody>
      </p:sp>
      <p:sp>
        <p:nvSpPr>
          <p:cNvPr id="148482" name="Rectangle 2">
            <a:extLst>
              <a:ext uri="{FF2B5EF4-FFF2-40B4-BE49-F238E27FC236}">
                <a16:creationId xmlns:a16="http://schemas.microsoft.com/office/drawing/2014/main" id="{8B7B7E55-9C81-4E8A-BA41-366F1EBCD95C}"/>
              </a:ext>
            </a:extLst>
          </p:cNvPr>
          <p:cNvSpPr>
            <a:spLocks noGrp="1" noChangeArrowheads="1"/>
          </p:cNvSpPr>
          <p:nvPr>
            <p:ph type="body" idx="4294967295"/>
          </p:nvPr>
        </p:nvSpPr>
        <p:spPr>
          <a:xfrm>
            <a:off x="1981201" y="1905001"/>
            <a:ext cx="8069263" cy="4487863"/>
          </a:xfrm>
          <a:ln/>
        </p:spPr>
        <p:txBody>
          <a:bodyPr/>
          <a:lstStyle/>
          <a:p>
            <a:pPr indent="-339725">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Το νήπιο αφιερώνει χρόνο στην διερεύνηση των γεννητικών του οργάνων. Αρχίζει να έχει περιέργεια για τη γέννηση του για το πως “ήλθε” ο μικρότερος αδελφός του ...</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1">
            <a:extLst>
              <a:ext uri="{FF2B5EF4-FFF2-40B4-BE49-F238E27FC236}">
                <a16:creationId xmlns:a16="http://schemas.microsoft.com/office/drawing/2014/main" id="{2A93171B-FE7F-4A80-83EE-93ABDD9D33BA}"/>
              </a:ext>
            </a:extLst>
          </p:cNvPr>
          <p:cNvSpPr>
            <a:spLocks noGrp="1" noChangeArrowheads="1"/>
          </p:cNvSpPr>
          <p:nvPr>
            <p:ph type="title" idx="4294967295"/>
          </p:nvPr>
        </p:nvSpPr>
        <p:spPr>
          <a:xfrm>
            <a:off x="1981201" y="639764"/>
            <a:ext cx="8069263" cy="1000125"/>
          </a:xfrm>
          <a:ln/>
        </p:spPr>
        <p:txBody>
          <a:bodyPr/>
          <a:lstStyle/>
          <a:p>
            <a:endParaRPr lang="el-GR"/>
          </a:p>
        </p:txBody>
      </p:sp>
      <p:sp>
        <p:nvSpPr>
          <p:cNvPr id="149506" name="Rectangle 2">
            <a:extLst>
              <a:ext uri="{FF2B5EF4-FFF2-40B4-BE49-F238E27FC236}">
                <a16:creationId xmlns:a16="http://schemas.microsoft.com/office/drawing/2014/main" id="{50AA0CA7-244B-44D3-B0EA-56E52E10A778}"/>
              </a:ext>
            </a:extLst>
          </p:cNvPr>
          <p:cNvSpPr>
            <a:spLocks noGrp="1" noChangeArrowheads="1"/>
          </p:cNvSpPr>
          <p:nvPr>
            <p:ph type="body" idx="4294967295"/>
          </p:nvPr>
        </p:nvSpPr>
        <p:spPr>
          <a:xfrm>
            <a:off x="1981201" y="1905001"/>
            <a:ext cx="8069263" cy="4487863"/>
          </a:xfrm>
          <a:ln/>
        </p:spPr>
        <p:txBody>
          <a:bodyPr/>
          <a:lstStyle/>
          <a:p>
            <a:pPr indent="-339725">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Στο στάδιο αυτό εμφανίζονται οι ερωτικές επιθυμίες για τον γονέα του αντίθετου φύλου και ανταγωνιστικές τάσεις για το γονέα του ίδιου φύλου. </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1">
            <a:extLst>
              <a:ext uri="{FF2B5EF4-FFF2-40B4-BE49-F238E27FC236}">
                <a16:creationId xmlns:a16="http://schemas.microsoft.com/office/drawing/2014/main" id="{C94F89D2-E10E-44A0-9BAB-1A7E3E09C767}"/>
              </a:ext>
            </a:extLst>
          </p:cNvPr>
          <p:cNvSpPr>
            <a:spLocks noGrp="1" noChangeArrowheads="1"/>
          </p:cNvSpPr>
          <p:nvPr>
            <p:ph type="title" idx="4294967295"/>
          </p:nvPr>
        </p:nvSpPr>
        <p:spPr>
          <a:xfrm>
            <a:off x="1981201" y="604839"/>
            <a:ext cx="8069263" cy="1068387"/>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a:t>ΟΙΔΙΠΟΔΕΙΟ ΣΥΜΠΛΕΓΜΑ Κ ΣΥΜΠΛΕΓΜΑ ΗΛΕΚΤΡΑΣ</a:t>
            </a:r>
          </a:p>
        </p:txBody>
      </p:sp>
      <p:sp>
        <p:nvSpPr>
          <p:cNvPr id="150530" name="Rectangle 2">
            <a:extLst>
              <a:ext uri="{FF2B5EF4-FFF2-40B4-BE49-F238E27FC236}">
                <a16:creationId xmlns:a16="http://schemas.microsoft.com/office/drawing/2014/main" id="{8B9CDD67-26FF-4B41-949C-F7C60BCBE72B}"/>
              </a:ext>
            </a:extLst>
          </p:cNvPr>
          <p:cNvSpPr>
            <a:spLocks noGrp="1" noChangeArrowheads="1"/>
          </p:cNvSpPr>
          <p:nvPr>
            <p:ph type="body" idx="4294967295"/>
          </p:nvPr>
        </p:nvSpPr>
        <p:spPr>
          <a:xfrm>
            <a:off x="1981201" y="1905001"/>
            <a:ext cx="8069263" cy="4487863"/>
          </a:xfrm>
          <a:ln/>
        </p:spPr>
        <p:txBody>
          <a:bodyPr/>
          <a:lstStyle/>
          <a:p>
            <a:pPr indent="-339725">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Είναι πολύ συνηθισμένο να ακούγεται από το αγοράκι αυτής της ηλικίας να δηλώνει  ότι θέλει να παντρευτεί τη μητέρα του (οιδιπόδειο) και από το κοριτσάκι ότι θέλει να παντρευτεί τον πατέρα του (Ηλέκτρας).</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1">
            <a:extLst>
              <a:ext uri="{FF2B5EF4-FFF2-40B4-BE49-F238E27FC236}">
                <a16:creationId xmlns:a16="http://schemas.microsoft.com/office/drawing/2014/main" id="{D7266A6B-2C58-493A-AC09-CF954491DEC5}"/>
              </a:ext>
            </a:extLst>
          </p:cNvPr>
          <p:cNvSpPr>
            <a:spLocks noGrp="1" noChangeArrowheads="1"/>
          </p:cNvSpPr>
          <p:nvPr>
            <p:ph type="title" idx="4294967295"/>
          </p:nvPr>
        </p:nvSpPr>
        <p:spPr>
          <a:xfrm>
            <a:off x="1981200" y="685800"/>
            <a:ext cx="8072438" cy="909638"/>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a:t>ΜΗΧΑΝΙΣΜΟΙ ΑΜΥΝΑΣ</a:t>
            </a:r>
          </a:p>
        </p:txBody>
      </p:sp>
      <p:sp>
        <p:nvSpPr>
          <p:cNvPr id="133122" name="Rectangle 2">
            <a:extLst>
              <a:ext uri="{FF2B5EF4-FFF2-40B4-BE49-F238E27FC236}">
                <a16:creationId xmlns:a16="http://schemas.microsoft.com/office/drawing/2014/main" id="{F98B6A9D-1974-4947-8614-8B14B1F13804}"/>
              </a:ext>
            </a:extLst>
          </p:cNvPr>
          <p:cNvSpPr>
            <a:spLocks noGrp="1" noChangeArrowheads="1"/>
          </p:cNvSpPr>
          <p:nvPr>
            <p:ph type="body" idx="4294967295"/>
          </p:nvPr>
        </p:nvSpPr>
        <p:spPr>
          <a:xfrm>
            <a:off x="1981200" y="1905000"/>
            <a:ext cx="8072438" cy="4491038"/>
          </a:xfrm>
          <a:ln/>
        </p:spPr>
        <p:txBody>
          <a:bodyPr/>
          <a:lstStyle/>
          <a:p>
            <a:pPr indent="-336550">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Κατά Φρόυντ είναι ασυνείδητοι τρόποι με τους οποίους καταφέρνει το άτομο να αποφύγει τον κίνδυνο που νοιώθει το εγώ και να ελαττώσει το άγχος. Οι μηχανισμοί αυτοί παραμορφώνουν ή αρνούνται την πραγματικότητα και λειτουργούν υποσυνείδητα. </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1">
            <a:extLst>
              <a:ext uri="{FF2B5EF4-FFF2-40B4-BE49-F238E27FC236}">
                <a16:creationId xmlns:a16="http://schemas.microsoft.com/office/drawing/2014/main" id="{61191A7A-7478-42DB-9BF3-0430E7AEBF6F}"/>
              </a:ext>
            </a:extLst>
          </p:cNvPr>
          <p:cNvSpPr>
            <a:spLocks noGrp="1" noChangeArrowheads="1"/>
          </p:cNvSpPr>
          <p:nvPr>
            <p:ph type="title" idx="4294967295"/>
          </p:nvPr>
        </p:nvSpPr>
        <p:spPr>
          <a:xfrm>
            <a:off x="1981201" y="639764"/>
            <a:ext cx="8069263" cy="1000125"/>
          </a:xfrm>
          <a:ln/>
        </p:spPr>
        <p:txBody>
          <a:bodyPr/>
          <a:lstStyle/>
          <a:p>
            <a:endParaRPr lang="el-GR"/>
          </a:p>
        </p:txBody>
      </p:sp>
      <p:sp>
        <p:nvSpPr>
          <p:cNvPr id="151554" name="Rectangle 2">
            <a:extLst>
              <a:ext uri="{FF2B5EF4-FFF2-40B4-BE49-F238E27FC236}">
                <a16:creationId xmlns:a16="http://schemas.microsoft.com/office/drawing/2014/main" id="{DBC31675-F264-4CF8-9292-A80AD80BAF72}"/>
              </a:ext>
            </a:extLst>
          </p:cNvPr>
          <p:cNvSpPr>
            <a:spLocks noGrp="1" noChangeArrowheads="1"/>
          </p:cNvSpPr>
          <p:nvPr>
            <p:ph type="body" idx="4294967295"/>
          </p:nvPr>
        </p:nvSpPr>
        <p:spPr>
          <a:xfrm>
            <a:off x="1981201" y="1905001"/>
            <a:ext cx="8069263" cy="4487863"/>
          </a:xfrm>
          <a:ln/>
        </p:spPr>
        <p:txBody>
          <a:bodyPr/>
          <a:lstStyle/>
          <a:p>
            <a:pPr indent="-341313">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Tα αγόρια ξεπερνούν τελικά το οιδιπόδειο με το να ταυτίζονται με τον πατέρα, να τον θεωρούν πρότυπο κ να απωθούν τις ερωτικές επιθυμίες με τη μητέρα. Τα κορίτσια ξεπερνούν το σύμπλεγμα της Ηλέκτρας με το να ταυτίζονται με τη μητέρα.</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1">
            <a:extLst>
              <a:ext uri="{FF2B5EF4-FFF2-40B4-BE49-F238E27FC236}">
                <a16:creationId xmlns:a16="http://schemas.microsoft.com/office/drawing/2014/main" id="{ECB75A78-6AEC-44B6-A375-52F897F9F2C5}"/>
              </a:ext>
            </a:extLst>
          </p:cNvPr>
          <p:cNvSpPr>
            <a:spLocks noGrp="1" noChangeArrowheads="1"/>
          </p:cNvSpPr>
          <p:nvPr>
            <p:ph type="title" idx="4294967295"/>
          </p:nvPr>
        </p:nvSpPr>
        <p:spPr>
          <a:xfrm>
            <a:off x="1981201" y="685801"/>
            <a:ext cx="8067675" cy="904875"/>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a:t>ΛΑΝΘΑΝΟΥΣΑ ΣΕΞΟΥΑΛΙΚΟΤΗΤΑ</a:t>
            </a:r>
          </a:p>
        </p:txBody>
      </p:sp>
      <p:sp>
        <p:nvSpPr>
          <p:cNvPr id="152578" name="Rectangle 2">
            <a:extLst>
              <a:ext uri="{FF2B5EF4-FFF2-40B4-BE49-F238E27FC236}">
                <a16:creationId xmlns:a16="http://schemas.microsoft.com/office/drawing/2014/main" id="{C296EFCA-C2BC-4827-B1A7-77E7C42F89ED}"/>
              </a:ext>
            </a:extLst>
          </p:cNvPr>
          <p:cNvSpPr>
            <a:spLocks noGrp="1" noChangeArrowheads="1"/>
          </p:cNvSpPr>
          <p:nvPr>
            <p:ph type="body" idx="4294967295"/>
          </p:nvPr>
        </p:nvSpPr>
        <p:spPr>
          <a:xfrm>
            <a:off x="1981201" y="1905001"/>
            <a:ext cx="8067675" cy="4486275"/>
          </a:xfrm>
          <a:ln/>
        </p:spPr>
        <p:txBody>
          <a:bodyPr/>
          <a:lstStyle/>
          <a:p>
            <a:pPr indent="-341313">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600" b="1"/>
              <a:t>Έως και το φαλλικό έχουν τεθεί οι βάσεις που διαμορφώνουν την προσωπικότητα. Έχουν δημιουργηθεί το εγώ, υπερεγώ κ το εκείνο. Ακολουθεί μια περίοδο που το παιδί δεν ασχολείται με την σεξουαλικότητα του αλλά στρέφει την προσοχή σε άλλα πράγματα, φιλίες, αθλητικές δραστηριότητες κτλ</a:t>
            </a:r>
          </a:p>
        </p:txBody>
      </p:sp>
    </p:spTree>
  </p:cSld>
  <p:clrMapOvr>
    <a:masterClrMapping/>
  </p:clrMapOvr>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1">
            <a:extLst>
              <a:ext uri="{FF2B5EF4-FFF2-40B4-BE49-F238E27FC236}">
                <a16:creationId xmlns:a16="http://schemas.microsoft.com/office/drawing/2014/main" id="{F144C9D9-16D0-4F4E-B829-9997B40C09AF}"/>
              </a:ext>
            </a:extLst>
          </p:cNvPr>
          <p:cNvSpPr>
            <a:spLocks noGrp="1" noChangeArrowheads="1"/>
          </p:cNvSpPr>
          <p:nvPr>
            <p:ph type="title" idx="4294967295"/>
          </p:nvPr>
        </p:nvSpPr>
        <p:spPr>
          <a:xfrm>
            <a:off x="1981201" y="685801"/>
            <a:ext cx="8067675" cy="904875"/>
          </a:xfrm>
          <a:ln/>
        </p:spPr>
        <p:txBody>
          <a:bodyPr/>
          <a:lstStyle/>
          <a:p>
            <a:endParaRPr lang="el-GR"/>
          </a:p>
        </p:txBody>
      </p:sp>
      <p:sp>
        <p:nvSpPr>
          <p:cNvPr id="153602" name="Rectangle 2">
            <a:extLst>
              <a:ext uri="{FF2B5EF4-FFF2-40B4-BE49-F238E27FC236}">
                <a16:creationId xmlns:a16="http://schemas.microsoft.com/office/drawing/2014/main" id="{608357AA-5BA1-44EB-9947-6E0161FEE130}"/>
              </a:ext>
            </a:extLst>
          </p:cNvPr>
          <p:cNvSpPr>
            <a:spLocks noGrp="1" noChangeArrowheads="1"/>
          </p:cNvSpPr>
          <p:nvPr>
            <p:ph type="body" idx="4294967295"/>
          </p:nvPr>
        </p:nvSpPr>
        <p:spPr>
          <a:xfrm>
            <a:off x="1981201" y="1905001"/>
            <a:ext cx="8067675" cy="4486275"/>
          </a:xfrm>
          <a:ln/>
        </p:spPr>
        <p:txBody>
          <a:bodyPr/>
          <a:lstStyle/>
          <a:p>
            <a:pPr indent="-341313">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Αυτή η περίοδος έχει χαρακτηριστεί ως η περίοδος που το άτομο πρέπει να προσαρμοστεί σε άλλου είδους απαιτήσεις όπως η κατανόηση κ συνύπαρξη με το ευρύτερο περιβάλλον.</a:t>
            </a:r>
          </a:p>
        </p:txBody>
      </p:sp>
    </p:spTree>
  </p:cSld>
  <p:clrMapOvr>
    <a:masterClrMapping/>
  </p:clrMapOvr>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1">
            <a:extLst>
              <a:ext uri="{FF2B5EF4-FFF2-40B4-BE49-F238E27FC236}">
                <a16:creationId xmlns:a16="http://schemas.microsoft.com/office/drawing/2014/main" id="{175E85B8-16B9-476B-AD9E-9CD525DBBA14}"/>
              </a:ext>
            </a:extLst>
          </p:cNvPr>
          <p:cNvSpPr>
            <a:spLocks noGrp="1" noChangeArrowheads="1"/>
          </p:cNvSpPr>
          <p:nvPr>
            <p:ph type="title" idx="4294967295"/>
          </p:nvPr>
        </p:nvSpPr>
        <p:spPr>
          <a:xfrm>
            <a:off x="1981201" y="685801"/>
            <a:ext cx="8067675" cy="904875"/>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a:t>ΣΤΑΔΙΟ ΓΕΝΕΤΗΣΙΑΣ ΣΕΞΟΥΑΛΙΚΟΤΗΤΑΣ</a:t>
            </a:r>
          </a:p>
        </p:txBody>
      </p:sp>
      <p:sp>
        <p:nvSpPr>
          <p:cNvPr id="154626" name="Rectangle 2">
            <a:extLst>
              <a:ext uri="{FF2B5EF4-FFF2-40B4-BE49-F238E27FC236}">
                <a16:creationId xmlns:a16="http://schemas.microsoft.com/office/drawing/2014/main" id="{D90C5B22-7789-49CF-9414-2794FA3E986D}"/>
              </a:ext>
            </a:extLst>
          </p:cNvPr>
          <p:cNvSpPr>
            <a:spLocks noGrp="1" noChangeArrowheads="1"/>
          </p:cNvSpPr>
          <p:nvPr>
            <p:ph type="body" idx="4294967295"/>
          </p:nvPr>
        </p:nvSpPr>
        <p:spPr>
          <a:xfrm>
            <a:off x="1981201" y="1905001"/>
            <a:ext cx="8067675" cy="4486275"/>
          </a:xfrm>
          <a:ln/>
        </p:spPr>
        <p:txBody>
          <a:bodyPr/>
          <a:lstStyle/>
          <a:p>
            <a:pPr indent="-341313">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Αρχίζει από την εφηβεία όταν το σώμα βιολογικά έχει αρχίσει να ωριμάζει. Στο στάδιο αυτό ο έφηβος πρέπει να συμμορφωθεί με τα πρότυπα που επιβάλλουν οι κοινωνικοί παράγοντες.</a:t>
            </a:r>
          </a:p>
        </p:txBody>
      </p:sp>
    </p:spTree>
  </p:cSld>
  <p:clrMapOvr>
    <a:masterClrMapping/>
  </p:clrMapOvr>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1">
            <a:extLst>
              <a:ext uri="{FF2B5EF4-FFF2-40B4-BE49-F238E27FC236}">
                <a16:creationId xmlns:a16="http://schemas.microsoft.com/office/drawing/2014/main" id="{41FA69E3-6940-4115-82CB-F10F576C7707}"/>
              </a:ext>
            </a:extLst>
          </p:cNvPr>
          <p:cNvSpPr>
            <a:spLocks noGrp="1" noChangeArrowheads="1"/>
          </p:cNvSpPr>
          <p:nvPr>
            <p:ph type="title" idx="4294967295"/>
          </p:nvPr>
        </p:nvSpPr>
        <p:spPr>
          <a:xfrm>
            <a:off x="1981201" y="685801"/>
            <a:ext cx="8067675" cy="904875"/>
          </a:xfrm>
          <a:ln/>
        </p:spPr>
        <p:txBody>
          <a:bodyPr/>
          <a:lstStyle/>
          <a:p>
            <a:endParaRPr lang="el-GR"/>
          </a:p>
        </p:txBody>
      </p:sp>
      <p:sp>
        <p:nvSpPr>
          <p:cNvPr id="155650" name="Rectangle 2">
            <a:extLst>
              <a:ext uri="{FF2B5EF4-FFF2-40B4-BE49-F238E27FC236}">
                <a16:creationId xmlns:a16="http://schemas.microsoft.com/office/drawing/2014/main" id="{29FFFFDD-F1CF-44F7-A6E0-EF0E22E12101}"/>
              </a:ext>
            </a:extLst>
          </p:cNvPr>
          <p:cNvSpPr>
            <a:spLocks noGrp="1" noChangeArrowheads="1"/>
          </p:cNvSpPr>
          <p:nvPr>
            <p:ph type="body" idx="4294967295"/>
          </p:nvPr>
        </p:nvSpPr>
        <p:spPr>
          <a:xfrm>
            <a:off x="1981201" y="1905001"/>
            <a:ext cx="8067675" cy="4486275"/>
          </a:xfrm>
          <a:ln/>
        </p:spPr>
        <p:txBody>
          <a:bodyPr/>
          <a:lstStyle/>
          <a:p>
            <a:pPr indent="-341313">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Η σεξουαλική ενέργεια η οποία πιέζει για έκφραση κατά την εφηβική ηλικία μπορεί να διοχετευθεί στις κοινωνικές σχέσεις κ στη σύναψη σχέσης με άτομο του άλλου φύλου.</a:t>
            </a:r>
          </a:p>
        </p:txBody>
      </p:sp>
    </p:spTree>
  </p:cSld>
  <p:clrMapOvr>
    <a:masterClrMapping/>
  </p:clrMapOvr>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1">
            <a:extLst>
              <a:ext uri="{FF2B5EF4-FFF2-40B4-BE49-F238E27FC236}">
                <a16:creationId xmlns:a16="http://schemas.microsoft.com/office/drawing/2014/main" id="{B8BC4431-7AEE-4EF6-9DD4-63CC6BCEFD00}"/>
              </a:ext>
            </a:extLst>
          </p:cNvPr>
          <p:cNvSpPr>
            <a:spLocks noGrp="1" noChangeArrowheads="1"/>
          </p:cNvSpPr>
          <p:nvPr>
            <p:ph type="title" idx="4294967295"/>
          </p:nvPr>
        </p:nvSpPr>
        <p:spPr>
          <a:xfrm>
            <a:off x="1981201" y="685801"/>
            <a:ext cx="8067675" cy="904875"/>
          </a:xfrm>
          <a:ln/>
        </p:spPr>
        <p:txBody>
          <a:bodyPr/>
          <a:lstStyle/>
          <a:p>
            <a:endParaRPr lang="el-GR"/>
          </a:p>
        </p:txBody>
      </p:sp>
      <p:sp>
        <p:nvSpPr>
          <p:cNvPr id="156674" name="Rectangle 2">
            <a:extLst>
              <a:ext uri="{FF2B5EF4-FFF2-40B4-BE49-F238E27FC236}">
                <a16:creationId xmlns:a16="http://schemas.microsoft.com/office/drawing/2014/main" id="{ADD4ACEF-140C-437B-88D0-93FC24BCE90B}"/>
              </a:ext>
            </a:extLst>
          </p:cNvPr>
          <p:cNvSpPr>
            <a:spLocks noGrp="1" noChangeArrowheads="1"/>
          </p:cNvSpPr>
          <p:nvPr>
            <p:ph type="body" idx="4294967295"/>
          </p:nvPr>
        </p:nvSpPr>
        <p:spPr>
          <a:xfrm>
            <a:off x="1981201" y="1905001"/>
            <a:ext cx="8067675" cy="4486275"/>
          </a:xfrm>
          <a:ln/>
        </p:spPr>
        <p:txBody>
          <a:bodyPr/>
          <a:lstStyle/>
          <a:p>
            <a:pPr indent="-341313">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Αν υπάρχει ομαλή μετάβαση από όλα τα προηγούμενα στάδια το άτομο μπορεί να εξελιχθεί ομαλά και να συνάψει ομαλές σχέσεις με το άλλο φύλο.</a:t>
            </a:r>
          </a:p>
        </p:txBody>
      </p:sp>
    </p:spTree>
  </p:cSld>
  <p:clrMapOvr>
    <a:masterClrMapping/>
  </p:clrMapOvr>
  <p:transition/>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1">
            <a:extLst>
              <a:ext uri="{FF2B5EF4-FFF2-40B4-BE49-F238E27FC236}">
                <a16:creationId xmlns:a16="http://schemas.microsoft.com/office/drawing/2014/main" id="{980B0FD4-EF9C-43BF-9E87-439A9CE2FDAE}"/>
              </a:ext>
            </a:extLst>
          </p:cNvPr>
          <p:cNvSpPr>
            <a:spLocks noGrp="1" noChangeArrowheads="1"/>
          </p:cNvSpPr>
          <p:nvPr>
            <p:ph type="title" idx="4294967295"/>
          </p:nvPr>
        </p:nvSpPr>
        <p:spPr>
          <a:xfrm>
            <a:off x="1981200" y="685800"/>
            <a:ext cx="8072438" cy="909638"/>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a:t>ΑΡΝΗΣΗ</a:t>
            </a:r>
          </a:p>
        </p:txBody>
      </p:sp>
      <p:sp>
        <p:nvSpPr>
          <p:cNvPr id="134146" name="Rectangle 2">
            <a:extLst>
              <a:ext uri="{FF2B5EF4-FFF2-40B4-BE49-F238E27FC236}">
                <a16:creationId xmlns:a16="http://schemas.microsoft.com/office/drawing/2014/main" id="{FFC331D2-F1FE-43B1-995C-949F61228294}"/>
              </a:ext>
            </a:extLst>
          </p:cNvPr>
          <p:cNvSpPr>
            <a:spLocks noGrp="1" noChangeArrowheads="1"/>
          </p:cNvSpPr>
          <p:nvPr>
            <p:ph type="body" idx="4294967295"/>
          </p:nvPr>
        </p:nvSpPr>
        <p:spPr>
          <a:xfrm>
            <a:off x="1981200" y="1905000"/>
            <a:ext cx="8072438" cy="4491038"/>
          </a:xfrm>
          <a:ln/>
        </p:spPr>
        <p:txBody>
          <a:bodyPr/>
          <a:lstStyle/>
          <a:p>
            <a:pPr indent="-336550">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400" b="1"/>
              <a:t>Είναι ο τρόπος που αποφεύγει το άτομο να αντιμετωπίσει οδυνηρές, δυσάρεστες σκέψεις κ δυσάρεστα συναισθήματα που προκαλούν άγχος με την άρνηση της ύπαρξης τους. Ένα παιδί που αρνείται να αντιμετωπίσει την πραγματικότητα του θανάτου της μητέρας του, με την άρνηση μπορεί να αντιμετωπίζει το συμβάν σαν κακό όνειρο ή σαν να έχει φύγει η μητέρα του σε ένα μακρινό ταξίδι.</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1">
            <a:extLst>
              <a:ext uri="{FF2B5EF4-FFF2-40B4-BE49-F238E27FC236}">
                <a16:creationId xmlns:a16="http://schemas.microsoft.com/office/drawing/2014/main" id="{741F4B51-7836-496A-BFA1-9C2B2C3816D5}"/>
              </a:ext>
            </a:extLst>
          </p:cNvPr>
          <p:cNvSpPr>
            <a:spLocks noGrp="1" noChangeArrowheads="1"/>
          </p:cNvSpPr>
          <p:nvPr>
            <p:ph type="title" idx="4294967295"/>
          </p:nvPr>
        </p:nvSpPr>
        <p:spPr>
          <a:xfrm>
            <a:off x="1981200" y="685800"/>
            <a:ext cx="8072438" cy="909638"/>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a:t>ΑΠΩΘΗΣΗ</a:t>
            </a:r>
          </a:p>
        </p:txBody>
      </p:sp>
      <p:sp>
        <p:nvSpPr>
          <p:cNvPr id="135170" name="Rectangle 2">
            <a:extLst>
              <a:ext uri="{FF2B5EF4-FFF2-40B4-BE49-F238E27FC236}">
                <a16:creationId xmlns:a16="http://schemas.microsoft.com/office/drawing/2014/main" id="{5B283E8D-5F96-438B-AD75-2F4D4B96C5CF}"/>
              </a:ext>
            </a:extLst>
          </p:cNvPr>
          <p:cNvSpPr>
            <a:spLocks noGrp="1" noChangeArrowheads="1"/>
          </p:cNvSpPr>
          <p:nvPr>
            <p:ph type="body" idx="4294967295"/>
          </p:nvPr>
        </p:nvSpPr>
        <p:spPr>
          <a:xfrm>
            <a:off x="1981200" y="1905000"/>
            <a:ext cx="8072438" cy="4491038"/>
          </a:xfrm>
          <a:ln/>
        </p:spPr>
        <p:txBody>
          <a:bodyPr/>
          <a:lstStyle/>
          <a:p>
            <a:pPr indent="-336550">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Το άτομο απωθεί στο ασυνείδητο ανεπιθύμητες επιθυμίες, σκέψεις, παρορμήσεις, εμπειρίες που αντιτίθενται στις επιταγές του εγώ.</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1">
            <a:extLst>
              <a:ext uri="{FF2B5EF4-FFF2-40B4-BE49-F238E27FC236}">
                <a16:creationId xmlns:a16="http://schemas.microsoft.com/office/drawing/2014/main" id="{6D189D36-1713-47FD-97D8-8D7723BEEACC}"/>
              </a:ext>
            </a:extLst>
          </p:cNvPr>
          <p:cNvSpPr>
            <a:spLocks noGrp="1" noChangeArrowheads="1"/>
          </p:cNvSpPr>
          <p:nvPr>
            <p:ph type="title" idx="4294967295"/>
          </p:nvPr>
        </p:nvSpPr>
        <p:spPr>
          <a:xfrm>
            <a:off x="1981200" y="685800"/>
            <a:ext cx="8072438" cy="909638"/>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a:t>ΠΡΟΒΟΛΗ</a:t>
            </a:r>
          </a:p>
        </p:txBody>
      </p:sp>
      <p:sp>
        <p:nvSpPr>
          <p:cNvPr id="136194" name="Rectangle 2">
            <a:extLst>
              <a:ext uri="{FF2B5EF4-FFF2-40B4-BE49-F238E27FC236}">
                <a16:creationId xmlns:a16="http://schemas.microsoft.com/office/drawing/2014/main" id="{58E1A583-7105-4A9A-A48C-685B18A343A0}"/>
              </a:ext>
            </a:extLst>
          </p:cNvPr>
          <p:cNvSpPr>
            <a:spLocks noGrp="1" noChangeArrowheads="1"/>
          </p:cNvSpPr>
          <p:nvPr>
            <p:ph type="body" idx="4294967295"/>
          </p:nvPr>
        </p:nvSpPr>
        <p:spPr>
          <a:xfrm>
            <a:off x="1981200" y="1905000"/>
            <a:ext cx="8072438" cy="4491038"/>
          </a:xfrm>
          <a:ln/>
        </p:spPr>
        <p:txBody>
          <a:bodyPr/>
          <a:lstStyle/>
          <a:p>
            <a:pPr indent="-336550">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600" b="1"/>
              <a:t>Ο άνθρωπος προβάλλει σε άλλους τάσεις, σκέψεις και κίνητρα που στον ίδιο προκαλούν άγχος ή δεν του είναι αποδεκτά. Μπορεί κάποιος να πει: δεν τον φοβάμαι εγώ, αυτός με φοβάται. Έτσι, αποφεύγει να αντιμετωπίσει το στοιχείο του φόβου προβάλλοντας το συναίσθημα αυτό σε άλλον.</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1">
            <a:extLst>
              <a:ext uri="{FF2B5EF4-FFF2-40B4-BE49-F238E27FC236}">
                <a16:creationId xmlns:a16="http://schemas.microsoft.com/office/drawing/2014/main" id="{2DA8E503-5332-4479-BA91-EF265EC2A7AC}"/>
              </a:ext>
            </a:extLst>
          </p:cNvPr>
          <p:cNvSpPr>
            <a:spLocks noGrp="1" noChangeArrowheads="1"/>
          </p:cNvSpPr>
          <p:nvPr>
            <p:ph type="title" idx="4294967295"/>
          </p:nvPr>
        </p:nvSpPr>
        <p:spPr>
          <a:xfrm>
            <a:off x="1981200" y="685800"/>
            <a:ext cx="8072438" cy="909638"/>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a:t>ΜΕΤΑΘΕΣΗ</a:t>
            </a:r>
          </a:p>
        </p:txBody>
      </p:sp>
      <p:sp>
        <p:nvSpPr>
          <p:cNvPr id="137218" name="Rectangle 2">
            <a:extLst>
              <a:ext uri="{FF2B5EF4-FFF2-40B4-BE49-F238E27FC236}">
                <a16:creationId xmlns:a16="http://schemas.microsoft.com/office/drawing/2014/main" id="{26694B42-B740-4DF6-BEB8-B1E9FE19B787}"/>
              </a:ext>
            </a:extLst>
          </p:cNvPr>
          <p:cNvSpPr>
            <a:spLocks noGrp="1" noChangeArrowheads="1"/>
          </p:cNvSpPr>
          <p:nvPr>
            <p:ph type="body" idx="4294967295"/>
          </p:nvPr>
        </p:nvSpPr>
        <p:spPr>
          <a:xfrm>
            <a:off x="1981200" y="1905000"/>
            <a:ext cx="8072438" cy="4491038"/>
          </a:xfrm>
          <a:ln/>
        </p:spPr>
        <p:txBody>
          <a:bodyPr/>
          <a:lstStyle/>
          <a:p>
            <a:pPr indent="-336550">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b="1"/>
              <a:t>Όταν για κάποιο λόγο δε βρίσκει το άτομο ένα αντικείμενο για να ικανοποιήσει μια παρόρμηση του εκείνο του, τότε μπορεί να στραφεί σε ένα άλλο αντικείμενο. π.χ η μητέρα είχε μια τηλεφωνική επικοινωνία με το διευθυντή της που την εκνευρίζει. Όμως δεν μπορεί να τσακωθεί μαζί του. Όταν κλείσει το τηλέφωνο λέει στο παιδί της που έχει απλώσει τα παιχνίδια του θυμωμένα: μάζεψε γρήγορα τα παιχνίδια σου και βάλτα στη θέση τους διότι θα γίνει μάχη.</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Rectangle 1">
            <a:extLst>
              <a:ext uri="{FF2B5EF4-FFF2-40B4-BE49-F238E27FC236}">
                <a16:creationId xmlns:a16="http://schemas.microsoft.com/office/drawing/2014/main" id="{C763E3B0-A5A5-4324-9401-F2D6CA1EFBDD}"/>
              </a:ext>
            </a:extLst>
          </p:cNvPr>
          <p:cNvSpPr>
            <a:spLocks noGrp="1" noChangeArrowheads="1"/>
          </p:cNvSpPr>
          <p:nvPr>
            <p:ph type="title" idx="4294967295"/>
          </p:nvPr>
        </p:nvSpPr>
        <p:spPr>
          <a:xfrm>
            <a:off x="1981200" y="685800"/>
            <a:ext cx="8072438" cy="909638"/>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a:t>ΠΑΛΙΝΔΡΟΜΗΣΗ</a:t>
            </a:r>
          </a:p>
        </p:txBody>
      </p:sp>
      <p:sp>
        <p:nvSpPr>
          <p:cNvPr id="138242" name="Rectangle 2">
            <a:extLst>
              <a:ext uri="{FF2B5EF4-FFF2-40B4-BE49-F238E27FC236}">
                <a16:creationId xmlns:a16="http://schemas.microsoft.com/office/drawing/2014/main" id="{FEE178E1-7490-4D51-950E-5B4863C287F2}"/>
              </a:ext>
            </a:extLst>
          </p:cNvPr>
          <p:cNvSpPr>
            <a:spLocks noGrp="1" noChangeArrowheads="1"/>
          </p:cNvSpPr>
          <p:nvPr>
            <p:ph type="body" idx="4294967295"/>
          </p:nvPr>
        </p:nvSpPr>
        <p:spPr>
          <a:xfrm>
            <a:off x="1981200" y="1905000"/>
            <a:ext cx="8072438" cy="4491038"/>
          </a:xfrm>
          <a:ln/>
        </p:spPr>
        <p:txBody>
          <a:bodyPr/>
          <a:lstStyle/>
          <a:p>
            <a:pPr indent="-336550">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Το άτομο για να αποφύγει παρούσες οδυνηρές καταστάσεις επιστρέφει σε προηγούμενα στάδια της ανάπτυξης που είναι πιο ευχάριστα π.χ νυχτερινή ενούρηση μετά από τον ερχομό ενός δεύτερου παιδιού </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1">
            <a:extLst>
              <a:ext uri="{FF2B5EF4-FFF2-40B4-BE49-F238E27FC236}">
                <a16:creationId xmlns:a16="http://schemas.microsoft.com/office/drawing/2014/main" id="{5F96F66C-C545-4BF0-9602-63ECB04BB17D}"/>
              </a:ext>
            </a:extLst>
          </p:cNvPr>
          <p:cNvSpPr>
            <a:spLocks noGrp="1" noChangeArrowheads="1"/>
          </p:cNvSpPr>
          <p:nvPr>
            <p:ph type="title" idx="4294967295"/>
          </p:nvPr>
        </p:nvSpPr>
        <p:spPr>
          <a:xfrm>
            <a:off x="1981200" y="685800"/>
            <a:ext cx="8072438" cy="909638"/>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a:t>ΕΚΛΟΓΙΚΕΥΣΗ</a:t>
            </a:r>
          </a:p>
        </p:txBody>
      </p:sp>
      <p:sp>
        <p:nvSpPr>
          <p:cNvPr id="139266" name="Rectangle 2">
            <a:extLst>
              <a:ext uri="{FF2B5EF4-FFF2-40B4-BE49-F238E27FC236}">
                <a16:creationId xmlns:a16="http://schemas.microsoft.com/office/drawing/2014/main" id="{E23113C2-6765-4328-A55C-11EBF39A9FAF}"/>
              </a:ext>
            </a:extLst>
          </p:cNvPr>
          <p:cNvSpPr>
            <a:spLocks noGrp="1" noChangeArrowheads="1"/>
          </p:cNvSpPr>
          <p:nvPr>
            <p:ph type="body" idx="4294967295"/>
          </p:nvPr>
        </p:nvSpPr>
        <p:spPr>
          <a:xfrm>
            <a:off x="1981200" y="1905000"/>
            <a:ext cx="8072438" cy="4491038"/>
          </a:xfrm>
          <a:ln/>
        </p:spPr>
        <p:txBody>
          <a:bodyPr/>
          <a:lstStyle/>
          <a:p>
            <a:pPr indent="-336550">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a:t>Προσπαθούμε να δώσουμε μια λογική εξήγηση σε μια συμπεριφορά η οποία δεν είχε τα επιθυμητά αποτελέσματα. π.χ κάποιος που απολύεται από τη δουλειά εκλογικεύει το όλο θέμα λέγοντας: έτσι κ αλλιώς δεν ήταν η ιδανική δουλειά.</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1">
            <a:extLst>
              <a:ext uri="{FF2B5EF4-FFF2-40B4-BE49-F238E27FC236}">
                <a16:creationId xmlns:a16="http://schemas.microsoft.com/office/drawing/2014/main" id="{2A9847BD-7553-4736-8E93-8039AF7A470C}"/>
              </a:ext>
            </a:extLst>
          </p:cNvPr>
          <p:cNvSpPr>
            <a:spLocks noGrp="1" noChangeArrowheads="1"/>
          </p:cNvSpPr>
          <p:nvPr>
            <p:ph type="title" idx="4294967295"/>
          </p:nvPr>
        </p:nvSpPr>
        <p:spPr>
          <a:xfrm>
            <a:off x="1981201" y="685801"/>
            <a:ext cx="8069263" cy="906463"/>
          </a:xfrm>
          <a:ln/>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4000"/>
              <a:t>ΣΤΑΔΙΑ ΑΝΑΠΤΥΞΗΣ</a:t>
            </a:r>
          </a:p>
        </p:txBody>
      </p:sp>
      <p:sp>
        <p:nvSpPr>
          <p:cNvPr id="140290" name="Rectangle 2">
            <a:extLst>
              <a:ext uri="{FF2B5EF4-FFF2-40B4-BE49-F238E27FC236}">
                <a16:creationId xmlns:a16="http://schemas.microsoft.com/office/drawing/2014/main" id="{7D388E8E-0A9F-4E4B-88C6-9578973887C1}"/>
              </a:ext>
            </a:extLst>
          </p:cNvPr>
          <p:cNvSpPr>
            <a:spLocks noGrp="1" noChangeArrowheads="1"/>
          </p:cNvSpPr>
          <p:nvPr>
            <p:ph type="body" idx="4294967295"/>
          </p:nvPr>
        </p:nvSpPr>
        <p:spPr>
          <a:xfrm>
            <a:off x="1981201" y="1905001"/>
            <a:ext cx="8069263" cy="4487863"/>
          </a:xfrm>
          <a:ln/>
        </p:spPr>
        <p:txBody>
          <a:bodyPr/>
          <a:lstStyle/>
          <a:p>
            <a:pPr indent="-339725">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a:t>Κατά Φρόυντ ο χαρακτήρας του ατόμου αναπτύσσεται στην παιδική ηλικία και έχει άμεση σχέση με τον τύπο κ την ποιότητα επικοινωνίας ανάμεσα στο βρέφος κ τους γονείς ή αυτούς που παίζουν ρόλο γονέα.</a:t>
            </a:r>
          </a:p>
        </p:txBody>
      </p:sp>
    </p:spTree>
  </p:cSld>
  <p:clrMapOvr>
    <a:masterClrMapping/>
  </p:clrMapOvr>
  <p:transition/>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982</Words>
  <Application>Microsoft Office PowerPoint</Application>
  <PresentationFormat>Ευρεία οθόνη</PresentationFormat>
  <Paragraphs>64</Paragraphs>
  <Slides>25</Slides>
  <Notes>24</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25</vt:i4>
      </vt:variant>
    </vt:vector>
  </HeadingPairs>
  <TitlesOfParts>
    <vt:vector size="29" baseType="lpstr">
      <vt:lpstr>Arial</vt:lpstr>
      <vt:lpstr>Calibri</vt:lpstr>
      <vt:lpstr>Calibri Light</vt:lpstr>
      <vt:lpstr>Θέμα του Office</vt:lpstr>
      <vt:lpstr>ΜΗΧΑΝΙΣΜΟΙ ΑΜΥΝΑΣ – ΣΤΑΔΙΑ ΑΝΠΤΥΞΗΣ</vt:lpstr>
      <vt:lpstr>ΜΗΧΑΝΙΣΜΟΙ ΑΜΥΝΑΣ</vt:lpstr>
      <vt:lpstr>ΑΡΝΗΣΗ</vt:lpstr>
      <vt:lpstr>ΑΠΩΘΗΣΗ</vt:lpstr>
      <vt:lpstr>ΠΡΟΒΟΛΗ</vt:lpstr>
      <vt:lpstr>ΜΕΤΑΘΕΣΗ</vt:lpstr>
      <vt:lpstr>ΠΑΛΙΝΔΡΟΜΗΣΗ</vt:lpstr>
      <vt:lpstr>ΕΚΛΟΓΙΚΕΥΣΗ</vt:lpstr>
      <vt:lpstr>ΣΤΑΔΙΑ ΑΝΑΠΤΥΞΗΣ</vt:lpstr>
      <vt:lpstr>Παρουσίαση του PowerPoint</vt:lpstr>
      <vt:lpstr>ΤΟ ΣΤΟΜΑΤΙΚΟ ΣΤΑΔΙΟ (ΓΕΝΝΗΣΗ – 2 ΕΤΩΝ)</vt:lpstr>
      <vt:lpstr>Παρουσίαση του PowerPoint</vt:lpstr>
      <vt:lpstr>ΤΟ ΠΡΩΚΤΙΚΟ ΣΤΑΔΙΟ (2-4 ΕΤΩΝ)</vt:lpstr>
      <vt:lpstr>Παρουσίαση του PowerPoint</vt:lpstr>
      <vt:lpstr>Παρουσίαση του PowerPoint</vt:lpstr>
      <vt:lpstr>ΤΟ ΦΑΛΛΙΚΟ ΣΤΑΔΙΟ</vt:lpstr>
      <vt:lpstr>Παρουσίαση του PowerPoint</vt:lpstr>
      <vt:lpstr>Παρουσίαση του PowerPoint</vt:lpstr>
      <vt:lpstr>ΟΙΔΙΠΟΔΕΙΟ ΣΥΜΠΛΕΓΜΑ Κ ΣΥΜΠΛΕΓΜΑ ΗΛΕΚΤΡΑΣ</vt:lpstr>
      <vt:lpstr>Παρουσίαση του PowerPoint</vt:lpstr>
      <vt:lpstr>ΛΑΝΘΑΝΟΥΣΑ ΣΕΞΟΥΑΛΙΚΟΤΗΤΑ</vt:lpstr>
      <vt:lpstr>Παρουσίαση του PowerPoint</vt:lpstr>
      <vt:lpstr>ΣΤΑΔΙΟ ΓΕΝΕΤΗΣΙΑΣ ΣΕΞΟΥΑΛΙΚΟΤΗΤΑΣ</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ΜΑΡΙΑ ΒΑΣΙΛΟΓΙΑΝΝΑΚΗ</dc:creator>
  <cp:lastModifiedBy>ΜΑΡΙΑ ΒΑΣΙΛΟΓΙΑΝΝΑΚΗ</cp:lastModifiedBy>
  <cp:revision>3</cp:revision>
  <dcterms:created xsi:type="dcterms:W3CDTF">2020-11-27T16:57:02Z</dcterms:created>
  <dcterms:modified xsi:type="dcterms:W3CDTF">2020-11-27T17:05:56Z</dcterms:modified>
</cp:coreProperties>
</file>