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</p:sldIdLst>
  <p:sldSz cx="9144000" cy="6858000" type="screen4x3"/>
  <p:notesSz cx="7104063" cy="10234613"/>
  <p:custDataLst>
    <p:tags r:id="rId11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F74"/>
    <a:srgbClr val="820000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81" autoAdjust="0"/>
    <p:restoredTop sz="94718" autoAdjust="0"/>
  </p:normalViewPr>
  <p:slideViewPr>
    <p:cSldViewPr>
      <p:cViewPr varScale="1">
        <p:scale>
          <a:sx n="82" d="100"/>
          <a:sy n="82" d="100"/>
        </p:scale>
        <p:origin x="163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52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7/6/2021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7/6/2021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E27A421-CA21-4CBE-ABEF-8010777F5B0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75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52F7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852F7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Ιατρικό απόρρητο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Δικαίωμα του ανθρώπου να μην κοινοποιείται ό</a:t>
            </a:r>
            <a:r>
              <a:rPr lang="en-US" dirty="0"/>
              <a:t>,</a:t>
            </a:r>
            <a:r>
              <a:rPr lang="el-GR" dirty="0"/>
              <a:t>τι αφορά στην κατάσταση της υγείας του</a:t>
            </a:r>
          </a:p>
          <a:p>
            <a:r>
              <a:rPr lang="el-GR" dirty="0"/>
              <a:t>Με εξαίρεση τις δια γυμνού οφθαλμού ορατές ασθένειες κάθε άλλη ασθένεια θα πρέπει να θεωρείται μη ανακοινώσιμη, άρα απόρρητη.</a:t>
            </a:r>
          </a:p>
          <a:p>
            <a:r>
              <a:rPr lang="el-GR" dirty="0"/>
              <a:t>Απόρρητο είναι οτιδήποτε ο ασθενής θα ήθελε να χαρακτηρίσει ως απόρρητο</a:t>
            </a:r>
          </a:p>
          <a:p>
            <a:r>
              <a:rPr lang="el-GR" dirty="0"/>
              <a:t>Ο ασθενής έχει το δικαίωμα να απαιτεί την ισόβια διαφύλαξη του ιατρικού απορρήτου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823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Ιατρικός όρκος και απόρρητο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Από την αρχαιότητα το ιατρικό απόρρητο είναι από τα πλέον σεβαστά ανθρώπινα δικαιώματα</a:t>
            </a:r>
          </a:p>
          <a:p>
            <a:pPr marL="0" indent="0">
              <a:buNone/>
            </a:pPr>
            <a:r>
              <a:rPr lang="el-GR" dirty="0"/>
              <a:t>Περιλαμβάνεται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στον όρκο του Ιπποκράτη</a:t>
            </a:r>
            <a:endParaRPr lang="en-US" dirty="0"/>
          </a:p>
          <a:p>
            <a:r>
              <a:rPr lang="el-GR" dirty="0"/>
              <a:t>στον κείμενο καθομολογήσεως του διδάκτορος της Ιατρικής Σχολής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τήρηση του δεν αφορά μόνο τους γιατρούς αλλά όλοι όσοι εμπλέκονται στον τομέα της Υγείας.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Αισθητική και απόρρητο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Όσα γίνονται αντιληπτά από τον Αισθητικό κατά τη διάρκεια της αγωγής ή όσα έχουν αποκαλυφθεί από τον πάσχοντα αποτελούν το αισθητικό απόρρητο.</a:t>
            </a:r>
          </a:p>
          <a:p>
            <a:r>
              <a:rPr lang="el-GR" dirty="0"/>
              <a:t>Η υποχρέωση τήρησης του απορρήτου είναι ισόβια</a:t>
            </a:r>
          </a:p>
          <a:p>
            <a:r>
              <a:rPr lang="el-GR" dirty="0"/>
              <a:t>Το ιατρικό απόρρητο έχει ενσωματωθεί στον κώδικα επαγγελματικής δεοντολογίας και λόγω του ειδικού του βάρους αποτελεί νομική έννοια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Αξίες απορρήτου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Στην τήρηση απορρήτου εμπεριέχονται τρεις σημαντικές αξίες</a:t>
            </a:r>
          </a:p>
          <a:p>
            <a:r>
              <a:rPr lang="el-GR" dirty="0"/>
              <a:t>Συνεργασία στην βάση αμοιβαίας εμπιστοσύνης θεράποντος-πάσχοντος</a:t>
            </a:r>
          </a:p>
          <a:p>
            <a:r>
              <a:rPr lang="el-GR" dirty="0"/>
              <a:t>Η διασφάλιση απαραβίαστου ιδιωτικής ζωής είναι απαράβατο δικαίωμα του ασθενή</a:t>
            </a:r>
          </a:p>
          <a:p>
            <a:r>
              <a:rPr lang="el-GR" dirty="0"/>
              <a:t>Η τήρηση απορρήτου είναι υποχρέωση αλλά και δικαίωμα, σε ορισμένες περιπτώσεις, του θεράποντος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Δίκαιο και απόρρητο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Ελληνικό Δίκαιο δεν καθορίζεται με ακρίβεια το ιατρικό απόρρητο.</a:t>
            </a:r>
          </a:p>
          <a:p>
            <a:r>
              <a:rPr lang="el-GR" dirty="0"/>
              <a:t>Το 1939 θεσμοθετήθηκε η ιατρική εχεμύθεια</a:t>
            </a:r>
          </a:p>
          <a:p>
            <a:r>
              <a:rPr lang="el-GR" dirty="0"/>
              <a:t>Ο ισχύων ποινικός κώδικας αναφέρεται ξεκάθαρα στην ανάγκη τήρησης και μη παραβίασης επαγγελματικής εχεμύθειας και απορρήτου (αρ. 137 εδ. 1-4)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Διαδίκτυο και αισθητικό απόρρητο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Η χρήση διαδικτύου μπορεί να δυσκολέψει την τήρηση του απορρήτου.</a:t>
            </a:r>
          </a:p>
          <a:p>
            <a:r>
              <a:rPr lang="el-GR" dirty="0"/>
              <a:t>Απαιτείται ιδιαίτερη προσοχή για να αποφευχθεί διαρροή των δεδομένων των πασχόντων.</a:t>
            </a:r>
          </a:p>
          <a:p>
            <a:r>
              <a:rPr lang="el-GR" dirty="0"/>
              <a:t>Μόνο ο ασθενής θα πρέπει να έχει ουσιαστικά πρόσβαση στα ηλεκτρονικά αρχεία του ιατρικού του φακέλου</a:t>
            </a:r>
          </a:p>
          <a:p>
            <a:r>
              <a:rPr lang="el-GR" dirty="0"/>
              <a:t>Δεν επιτρέπεται η αποθήκευση προσωπικών δεδομένων, η μετάδοση σε τρίτους, η αλλαγή ή καταστροφή χωρίς την </a:t>
            </a:r>
            <a:r>
              <a:rPr lang="el-GR" b="1" dirty="0"/>
              <a:t>έγγραφη</a:t>
            </a:r>
            <a:r>
              <a:rPr lang="el-GR" dirty="0"/>
              <a:t> συναίνεση του ασθενή.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Παραβίαση του αισθητικού-ιατρικού απορρήτου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Για να στοιχειοθετηθεί το αδίκημα της παραβίασης του απορρήτου θα πρέπει να συντρέχουν οι παρακάτω προϋποθέσεις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Έγκληση (μήνυση από τον θιγόμενο)</a:t>
            </a:r>
          </a:p>
          <a:p>
            <a:r>
              <a:rPr lang="el-GR" dirty="0"/>
              <a:t>Δόλος</a:t>
            </a:r>
          </a:p>
          <a:p>
            <a:r>
              <a:rPr lang="el-GR" dirty="0"/>
              <a:t>Κοινολόγηση απορρήτων σε στενό ή ευρύ κύκλο προσώπων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PRESENTER" val="8db54bd09065856a9ebc51639a69bd447b16123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356</Words>
  <Application>Microsoft Office PowerPoint</Application>
  <PresentationFormat>Προβολή στην οθόνη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OC_template_updated</vt:lpstr>
      <vt:lpstr>Ιατρικό απόρρητο</vt:lpstr>
      <vt:lpstr>Ιατρικός όρκος και απόρρητο</vt:lpstr>
      <vt:lpstr>Αισθητική και απόρρητο</vt:lpstr>
      <vt:lpstr>Αξίες απορρήτου</vt:lpstr>
      <vt:lpstr>Δίκαιο και απόρρητο</vt:lpstr>
      <vt:lpstr>Διαδίκτυο και αισθητικό απόρρητο</vt:lpstr>
      <vt:lpstr>Παραβίαση του αισθητικού-ιατρικού απορρήτου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ΜΑΡΙΑ ΒΑΣΙΛΟΓΙΑΝΝΑΚΗ</cp:lastModifiedBy>
  <cp:revision>40</cp:revision>
  <dcterms:created xsi:type="dcterms:W3CDTF">2013-03-04T13:35:19Z</dcterms:created>
  <dcterms:modified xsi:type="dcterms:W3CDTF">2021-06-07T13:09:31Z</dcterms:modified>
</cp:coreProperties>
</file>